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89" r:id="rId2"/>
    <p:sldId id="257" r:id="rId3"/>
    <p:sldId id="261" r:id="rId4"/>
    <p:sldId id="276" r:id="rId5"/>
    <p:sldId id="277" r:id="rId6"/>
    <p:sldId id="290" r:id="rId7"/>
    <p:sldId id="292" r:id="rId8"/>
    <p:sldId id="294" r:id="rId9"/>
    <p:sldId id="302" r:id="rId10"/>
    <p:sldId id="295" r:id="rId11"/>
    <p:sldId id="281" r:id="rId12"/>
    <p:sldId id="282" r:id="rId13"/>
    <p:sldId id="301" r:id="rId14"/>
    <p:sldId id="285" r:id="rId15"/>
    <p:sldId id="287" r:id="rId16"/>
    <p:sldId id="283" r:id="rId17"/>
    <p:sldId id="296" r:id="rId18"/>
    <p:sldId id="297" r:id="rId19"/>
    <p:sldId id="298" r:id="rId20"/>
    <p:sldId id="288" r:id="rId21"/>
    <p:sldId id="271" r:id="rId22"/>
    <p:sldId id="272" r:id="rId23"/>
    <p:sldId id="269" r:id="rId24"/>
    <p:sldId id="273" r:id="rId25"/>
  </p:sldIdLst>
  <p:sldSz cx="12192000" cy="6858000"/>
  <p:notesSz cx="6858000" cy="9144000"/>
  <p:embeddedFontLst>
    <p:embeddedFont>
      <p:font typeface="Avenir Next LT Pro" panose="020B060402020202020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Robot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jGeyAZ9VCfwSv3oib2oQM089q2l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CBED56-2F04-A44D-7C33-BD5F4BA1DCF2}" name="Berndt, Virginia K." initials="VB" userId="S::virginia.berndt@tamiu.edu::4b35256a-646b-4dce-817f-411463f711d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B35"/>
    <a:srgbClr val="E879BB"/>
    <a:srgbClr val="6B405A"/>
    <a:srgbClr val="D732ED"/>
    <a:srgbClr val="6732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62B00-DDC1-46C4-89DF-35C2956756AE}" v="12" dt="2024-06-11T01:22:06.556"/>
    <p1510:client id="{11A9CAEC-0A49-4817-98FA-E6A9C4FC15CD}" v="6" dt="2024-06-10T02:09:29.459"/>
    <p1510:client id="{14874D28-6008-4970-B784-E7ADF79EAD95}" v="1" dt="2024-06-10T02:04:03.178"/>
    <p1510:client id="{26B59984-45E9-46D2-BF73-83E295EFC319}" v="24" dt="2024-06-10T02:34:15.588"/>
    <p1510:client id="{7761CF7D-47BA-4C5D-8556-65C0FF0226A0}" v="3" dt="2024-06-11T01:22:15.570"/>
    <p1510:client id="{909CB445-8C16-4808-85C5-D45976C95220}" v="879" dt="2024-06-10T22:07:47.087"/>
    <p1510:client id="{B14B5593-9B7A-408A-9F91-7664D3324400}" v="123" dt="2024-06-10T02:05:57.535"/>
    <p1510:client id="{C72D5821-AD45-45D9-A740-E8E77732A51D}" v="12" dt="2024-06-10T19:53:39.975"/>
    <p1510:client id="{CA8D3660-25A7-44EB-8A9B-3E122F579F94}" v="1" dt="2024-06-10T23:58:09.1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42" Type="http://customschemas.google.com/relationships/presentationmetadata" Target="meta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belis Lopez" userId="ecf505ab3f1624e6" providerId="Windows Live" clId="Web-{CA8D3660-25A7-44EB-8A9B-3E122F579F94}"/>
    <pc:docChg chg="modSld">
      <pc:chgData name="Isbelis Lopez" userId="ecf505ab3f1624e6" providerId="Windows Live" clId="Web-{CA8D3660-25A7-44EB-8A9B-3E122F579F94}" dt="2024-06-11T00:03:21.529" v="188"/>
      <pc:docMkLst>
        <pc:docMk/>
      </pc:docMkLst>
      <pc:sldChg chg="modNotes">
        <pc:chgData name="Isbelis Lopez" userId="ecf505ab3f1624e6" providerId="Windows Live" clId="Web-{CA8D3660-25A7-44EB-8A9B-3E122F579F94}" dt="2024-06-11T00:03:21.529" v="188"/>
        <pc:sldMkLst>
          <pc:docMk/>
          <pc:sldMk cId="0" sldId="271"/>
        </pc:sldMkLst>
      </pc:sldChg>
      <pc:sldChg chg="modNotes">
        <pc:chgData name="Isbelis Lopez" userId="ecf505ab3f1624e6" providerId="Windows Live" clId="Web-{CA8D3660-25A7-44EB-8A9B-3E122F579F94}" dt="2024-06-11T00:02:15.245" v="125"/>
        <pc:sldMkLst>
          <pc:docMk/>
          <pc:sldMk cId="893281262" sldId="283"/>
        </pc:sldMkLst>
      </pc:sldChg>
      <pc:sldChg chg="modNotes">
        <pc:chgData name="Isbelis Lopez" userId="ecf505ab3f1624e6" providerId="Windows Live" clId="Web-{CA8D3660-25A7-44EB-8A9B-3E122F579F94}" dt="2024-06-11T00:01:39.181" v="123"/>
        <pc:sldMkLst>
          <pc:docMk/>
          <pc:sldMk cId="1500401311" sldId="287"/>
        </pc:sldMkLst>
      </pc:sldChg>
    </pc:docChg>
  </pc:docChgLst>
  <pc:docChgLst>
    <pc:chgData name="Isbelis Lopez" userId="ecf505ab3f1624e6" providerId="Windows Live" clId="Web-{AC27DAEA-D2B3-4111-B11C-83698037CFFE}"/>
    <pc:docChg chg="addSld delSld modSld sldOrd">
      <pc:chgData name="Isbelis Lopez" userId="ecf505ab3f1624e6" providerId="Windows Live" clId="Web-{AC27DAEA-D2B3-4111-B11C-83698037CFFE}" dt="2024-06-06T01:18:30.685" v="1809" actId="1076"/>
      <pc:docMkLst>
        <pc:docMk/>
      </pc:docMkLst>
      <pc:sldChg chg="modSp del">
        <pc:chgData name="Isbelis Lopez" userId="ecf505ab3f1624e6" providerId="Windows Live" clId="Web-{AC27DAEA-D2B3-4111-B11C-83698037CFFE}" dt="2024-06-05T18:59:57.708" v="1108"/>
        <pc:sldMkLst>
          <pc:docMk/>
          <pc:sldMk cId="0" sldId="256"/>
        </pc:sldMkLst>
        <pc:spChg chg="mod">
          <ac:chgData name="Isbelis Lopez" userId="ecf505ab3f1624e6" providerId="Windows Live" clId="Web-{AC27DAEA-D2B3-4111-B11C-83698037CFFE}" dt="2024-06-05T18:48:00.495" v="1046" actId="14100"/>
          <ac:spMkLst>
            <pc:docMk/>
            <pc:sldMk cId="0" sldId="256"/>
            <ac:spMk id="85" creationId="{00000000-0000-0000-0000-000000000000}"/>
          </ac:spMkLst>
        </pc:spChg>
      </pc:sldChg>
      <pc:sldChg chg="addSp delSp modSp">
        <pc:chgData name="Isbelis Lopez" userId="ecf505ab3f1624e6" providerId="Windows Live" clId="Web-{AC27DAEA-D2B3-4111-B11C-83698037CFFE}" dt="2024-06-06T01:18:30.685" v="1809" actId="1076"/>
        <pc:sldMkLst>
          <pc:docMk/>
          <pc:sldMk cId="0" sldId="257"/>
        </pc:sldMkLst>
        <pc:spChg chg="mod">
          <ac:chgData name="Isbelis Lopez" userId="ecf505ab3f1624e6" providerId="Windows Live" clId="Web-{AC27DAEA-D2B3-4111-B11C-83698037CFFE}" dt="2024-06-05T20:29:37.805" v="1579" actId="20577"/>
          <ac:spMkLst>
            <pc:docMk/>
            <pc:sldMk cId="0" sldId="257"/>
            <ac:spMk id="95" creationId="{00000000-0000-0000-0000-000000000000}"/>
          </ac:spMkLst>
        </pc:spChg>
        <pc:spChg chg="add del mod">
          <ac:chgData name="Isbelis Lopez" userId="ecf505ab3f1624e6" providerId="Windows Live" clId="Web-{AC27DAEA-D2B3-4111-B11C-83698037CFFE}" dt="2024-06-05T20:28:51.225" v="1571"/>
          <ac:spMkLst>
            <pc:docMk/>
            <pc:sldMk cId="0" sldId="257"/>
            <ac:spMk id="997" creationId="{979D103D-1869-965C-473B-A18ECD30BC7A}"/>
          </ac:spMkLst>
        </pc:spChg>
        <pc:spChg chg="add mod">
          <ac:chgData name="Isbelis Lopez" userId="ecf505ab3f1624e6" providerId="Windows Live" clId="Web-{AC27DAEA-D2B3-4111-B11C-83698037CFFE}" dt="2024-06-06T01:18:23.700" v="1806" actId="14100"/>
          <ac:spMkLst>
            <pc:docMk/>
            <pc:sldMk cId="0" sldId="257"/>
            <ac:spMk id="1000" creationId="{C121DE31-0A73-F858-4C3E-920E1DEF9E8C}"/>
          </ac:spMkLst>
        </pc:spChg>
        <pc:graphicFrameChg chg="del mod modGraphic">
          <ac:chgData name="Isbelis Lopez" userId="ecf505ab3f1624e6" providerId="Windows Live" clId="Web-{AC27DAEA-D2B3-4111-B11C-83698037CFFE}" dt="2024-06-05T20:49:14.561" v="1782"/>
          <ac:graphicFrameMkLst>
            <pc:docMk/>
            <pc:sldMk cId="0" sldId="257"/>
            <ac:graphicFrameMk id="2" creationId="{24876355-D919-9FBA-1474-7047B09149A2}"/>
          </ac:graphicFrameMkLst>
        </pc:graphicFrameChg>
        <pc:picChg chg="del">
          <ac:chgData name="Isbelis Lopez" userId="ecf505ab3f1624e6" providerId="Windows Live" clId="Web-{AC27DAEA-D2B3-4111-B11C-83698037CFFE}" dt="2024-06-05T20:26:30.689" v="1551"/>
          <ac:picMkLst>
            <pc:docMk/>
            <pc:sldMk cId="0" sldId="257"/>
            <ac:picMk id="94" creationId="{00000000-0000-0000-0000-000000000000}"/>
          </ac:picMkLst>
        </pc:picChg>
        <pc:picChg chg="add del mod">
          <ac:chgData name="Isbelis Lopez" userId="ecf505ab3f1624e6" providerId="Windows Live" clId="Web-{AC27DAEA-D2B3-4111-B11C-83698037CFFE}" dt="2024-06-05T20:28:51.225" v="1571"/>
          <ac:picMkLst>
            <pc:docMk/>
            <pc:sldMk cId="0" sldId="257"/>
            <ac:picMk id="996" creationId="{15F7DB05-9DA6-7847-7BC8-1E457D62035F}"/>
          </ac:picMkLst>
        </pc:picChg>
        <pc:picChg chg="add mod">
          <ac:chgData name="Isbelis Lopez" userId="ecf505ab3f1624e6" providerId="Windows Live" clId="Web-{AC27DAEA-D2B3-4111-B11C-83698037CFFE}" dt="2024-06-05T20:29:54.977" v="1584" actId="14100"/>
          <ac:picMkLst>
            <pc:docMk/>
            <pc:sldMk cId="0" sldId="257"/>
            <ac:picMk id="999" creationId="{44EC798B-FA3B-3EE9-496E-75AF0CBF340F}"/>
          </ac:picMkLst>
        </pc:picChg>
        <pc:picChg chg="add del mod">
          <ac:chgData name="Isbelis Lopez" userId="ecf505ab3f1624e6" providerId="Windows Live" clId="Web-{AC27DAEA-D2B3-4111-B11C-83698037CFFE}" dt="2024-06-05T20:49:31.046" v="1787"/>
          <ac:picMkLst>
            <pc:docMk/>
            <pc:sldMk cId="0" sldId="257"/>
            <ac:picMk id="3901" creationId="{881A947C-54B3-95A1-5E02-137D44414026}"/>
          </ac:picMkLst>
        </pc:picChg>
        <pc:picChg chg="add mod modCrop">
          <ac:chgData name="Isbelis Lopez" userId="ecf505ab3f1624e6" providerId="Windows Live" clId="Web-{AC27DAEA-D2B3-4111-B11C-83698037CFFE}" dt="2024-06-06T01:18:30.685" v="1809" actId="1076"/>
          <ac:picMkLst>
            <pc:docMk/>
            <pc:sldMk cId="0" sldId="257"/>
            <ac:picMk id="3902" creationId="{483FC529-7BE7-83E6-5D35-A0BCF9E173EC}"/>
          </ac:picMkLst>
        </pc:picChg>
        <pc:picChg chg="add del mod">
          <ac:chgData name="Isbelis Lopez" userId="ecf505ab3f1624e6" providerId="Windows Live" clId="Web-{AC27DAEA-D2B3-4111-B11C-83698037CFFE}" dt="2024-06-05T20:49:47.844" v="1791"/>
          <ac:picMkLst>
            <pc:docMk/>
            <pc:sldMk cId="0" sldId="257"/>
            <ac:picMk id="3903" creationId="{22FA016A-0E36-85FB-8036-D9355DD59D2D}"/>
          </ac:picMkLst>
        </pc:picChg>
      </pc:sldChg>
      <pc:sldChg chg="addSp delSp modSp">
        <pc:chgData name="Isbelis Lopez" userId="ecf505ab3f1624e6" providerId="Windows Live" clId="Web-{AC27DAEA-D2B3-4111-B11C-83698037CFFE}" dt="2024-06-05T20:16:20.764" v="1534" actId="20577"/>
        <pc:sldMkLst>
          <pc:docMk/>
          <pc:sldMk cId="0" sldId="261"/>
        </pc:sldMkLst>
        <pc:spChg chg="add del">
          <ac:chgData name="Isbelis Lopez" userId="ecf505ab3f1624e6" providerId="Windows Live" clId="Web-{AC27DAEA-D2B3-4111-B11C-83698037CFFE}" dt="2024-06-05T20:13:09.023" v="1421"/>
          <ac:spMkLst>
            <pc:docMk/>
            <pc:sldMk cId="0" sldId="261"/>
            <ac:spMk id="140" creationId="{00000000-0000-0000-0000-000000000000}"/>
          </ac:spMkLst>
        </pc:spChg>
        <pc:spChg chg="mod">
          <ac:chgData name="Isbelis Lopez" userId="ecf505ab3f1624e6" providerId="Windows Live" clId="Web-{AC27DAEA-D2B3-4111-B11C-83698037CFFE}" dt="2024-06-05T20:16:20.764" v="1534" actId="20577"/>
          <ac:spMkLst>
            <pc:docMk/>
            <pc:sldMk cId="0" sldId="261"/>
            <ac:spMk id="142" creationId="{00000000-0000-0000-0000-000000000000}"/>
          </ac:spMkLst>
        </pc:spChg>
        <pc:picChg chg="add del">
          <ac:chgData name="Isbelis Lopez" userId="ecf505ab3f1624e6" providerId="Windows Live" clId="Web-{AC27DAEA-D2B3-4111-B11C-83698037CFFE}" dt="2024-06-05T20:13:50.681" v="1422"/>
          <ac:picMkLst>
            <pc:docMk/>
            <pc:sldMk cId="0" sldId="261"/>
            <ac:picMk id="141" creationId="{00000000-0000-0000-0000-000000000000}"/>
          </ac:picMkLst>
        </pc:picChg>
      </pc:sldChg>
      <pc:sldChg chg="del">
        <pc:chgData name="Isbelis Lopez" userId="ecf505ab3f1624e6" providerId="Windows Live" clId="Web-{AC27DAEA-D2B3-4111-B11C-83698037CFFE}" dt="2024-06-05T16:23:12.359" v="207"/>
        <pc:sldMkLst>
          <pc:docMk/>
          <pc:sldMk cId="0" sldId="266"/>
        </pc:sldMkLst>
      </pc:sldChg>
      <pc:sldChg chg="del ord">
        <pc:chgData name="Isbelis Lopez" userId="ecf505ab3f1624e6" providerId="Windows Live" clId="Web-{AC27DAEA-D2B3-4111-B11C-83698037CFFE}" dt="2024-06-05T18:40:39.479" v="941"/>
        <pc:sldMkLst>
          <pc:docMk/>
          <pc:sldMk cId="0" sldId="267"/>
        </pc:sldMkLst>
      </pc:sldChg>
      <pc:sldChg chg="del">
        <pc:chgData name="Isbelis Lopez" userId="ecf505ab3f1624e6" providerId="Windows Live" clId="Web-{AC27DAEA-D2B3-4111-B11C-83698037CFFE}" dt="2024-06-05T18:40:43.198" v="942"/>
        <pc:sldMkLst>
          <pc:docMk/>
          <pc:sldMk cId="0" sldId="268"/>
        </pc:sldMkLst>
      </pc:sldChg>
      <pc:sldChg chg="addSp delSp modSp del">
        <pc:chgData name="Isbelis Lopez" userId="ecf505ab3f1624e6" providerId="Windows Live" clId="Web-{AC27DAEA-D2B3-4111-B11C-83698037CFFE}" dt="2024-06-05T19:26:40.968" v="1284"/>
        <pc:sldMkLst>
          <pc:docMk/>
          <pc:sldMk cId="0" sldId="270"/>
        </pc:sldMkLst>
        <pc:spChg chg="del">
          <ac:chgData name="Isbelis Lopez" userId="ecf505ab3f1624e6" providerId="Windows Live" clId="Web-{AC27DAEA-D2B3-4111-B11C-83698037CFFE}" dt="2024-06-05T19:08:03.694" v="1164"/>
          <ac:spMkLst>
            <pc:docMk/>
            <pc:sldMk cId="0" sldId="270"/>
            <ac:spMk id="264" creationId="{00000000-0000-0000-0000-000000000000}"/>
          </ac:spMkLst>
        </pc:spChg>
        <pc:spChg chg="del">
          <ac:chgData name="Isbelis Lopez" userId="ecf505ab3f1624e6" providerId="Windows Live" clId="Web-{AC27DAEA-D2B3-4111-B11C-83698037CFFE}" dt="2024-06-05T18:41:33.044" v="944"/>
          <ac:spMkLst>
            <pc:docMk/>
            <pc:sldMk cId="0" sldId="270"/>
            <ac:spMk id="265" creationId="{00000000-0000-0000-0000-000000000000}"/>
          </ac:spMkLst>
        </pc:spChg>
        <pc:spChg chg="mod">
          <ac:chgData name="Isbelis Lopez" userId="ecf505ab3f1624e6" providerId="Windows Live" clId="Web-{AC27DAEA-D2B3-4111-B11C-83698037CFFE}" dt="2024-06-05T18:44:06.893" v="968" actId="20577"/>
          <ac:spMkLst>
            <pc:docMk/>
            <pc:sldMk cId="0" sldId="270"/>
            <ac:spMk id="267" creationId="{00000000-0000-0000-0000-000000000000}"/>
          </ac:spMkLst>
        </pc:spChg>
        <pc:spChg chg="add del">
          <ac:chgData name="Isbelis Lopez" userId="ecf505ab3f1624e6" providerId="Windows Live" clId="Web-{AC27DAEA-D2B3-4111-B11C-83698037CFFE}" dt="2024-06-05T18:42:37.562" v="960"/>
          <ac:spMkLst>
            <pc:docMk/>
            <pc:sldMk cId="0" sldId="270"/>
            <ac:spMk id="269" creationId="{00000000-0000-0000-0000-000000000000}"/>
          </ac:spMkLst>
        </pc:spChg>
        <pc:grpChg chg="add del">
          <ac:chgData name="Isbelis Lopez" userId="ecf505ab3f1624e6" providerId="Windows Live" clId="Web-{AC27DAEA-D2B3-4111-B11C-83698037CFFE}" dt="2024-06-05T18:42:28.452" v="958"/>
          <ac:grpSpMkLst>
            <pc:docMk/>
            <pc:sldMk cId="0" sldId="270"/>
            <ac:grpSpMk id="263" creationId="{00000000-0000-0000-0000-000000000000}"/>
          </ac:grpSpMkLst>
        </pc:grpChg>
        <pc:picChg chg="add del mod">
          <ac:chgData name="Isbelis Lopez" userId="ecf505ab3f1624e6" providerId="Windows Live" clId="Web-{AC27DAEA-D2B3-4111-B11C-83698037CFFE}" dt="2024-06-05T18:43:04.313" v="964" actId="1076"/>
          <ac:picMkLst>
            <pc:docMk/>
            <pc:sldMk cId="0" sldId="270"/>
            <ac:picMk id="2" creationId="{3579CE9A-1B3B-69FA-67BC-189726B9BE9E}"/>
          </ac:picMkLst>
        </pc:picChg>
      </pc:sldChg>
      <pc:sldChg chg="modSp">
        <pc:chgData name="Isbelis Lopez" userId="ecf505ab3f1624e6" providerId="Windows Live" clId="Web-{AC27DAEA-D2B3-4111-B11C-83698037CFFE}" dt="2024-06-05T20:32:23.420" v="1590" actId="20577"/>
        <pc:sldMkLst>
          <pc:docMk/>
          <pc:sldMk cId="0" sldId="273"/>
        </pc:sldMkLst>
        <pc:spChg chg="mod">
          <ac:chgData name="Isbelis Lopez" userId="ecf505ab3f1624e6" providerId="Windows Live" clId="Web-{AC27DAEA-D2B3-4111-B11C-83698037CFFE}" dt="2024-06-05T20:32:23.420" v="1590" actId="20577"/>
          <ac:spMkLst>
            <pc:docMk/>
            <pc:sldMk cId="0" sldId="273"/>
            <ac:spMk id="291" creationId="{00000000-0000-0000-0000-000000000000}"/>
          </ac:spMkLst>
        </pc:spChg>
      </pc:sldChg>
      <pc:sldChg chg="delSp modSp del">
        <pc:chgData name="Isbelis Lopez" userId="ecf505ab3f1624e6" providerId="Windows Live" clId="Web-{AC27DAEA-D2B3-4111-B11C-83698037CFFE}" dt="2024-06-05T20:18:53.628" v="1550"/>
        <pc:sldMkLst>
          <pc:docMk/>
          <pc:sldMk cId="0" sldId="274"/>
        </pc:sldMkLst>
        <pc:spChg chg="del mod">
          <ac:chgData name="Isbelis Lopez" userId="ecf505ab3f1624e6" providerId="Windows Live" clId="Web-{AC27DAEA-D2B3-4111-B11C-83698037CFFE}" dt="2024-06-05T20:18:51.862" v="1549"/>
          <ac:spMkLst>
            <pc:docMk/>
            <pc:sldMk cId="0" sldId="274"/>
            <ac:spMk id="296" creationId="{00000000-0000-0000-0000-000000000000}"/>
          </ac:spMkLst>
        </pc:spChg>
        <pc:spChg chg="mod">
          <ac:chgData name="Isbelis Lopez" userId="ecf505ab3f1624e6" providerId="Windows Live" clId="Web-{AC27DAEA-D2B3-4111-B11C-83698037CFFE}" dt="2024-06-05T20:18:47.300" v="1542" actId="20577"/>
          <ac:spMkLst>
            <pc:docMk/>
            <pc:sldMk cId="0" sldId="274"/>
            <ac:spMk id="297" creationId="{00000000-0000-0000-0000-000000000000}"/>
          </ac:spMkLst>
        </pc:spChg>
      </pc:sldChg>
      <pc:sldChg chg="addSp delSp modSp mod ord setBg modClrScheme chgLayout">
        <pc:chgData name="Isbelis Lopez" userId="ecf505ab3f1624e6" providerId="Windows Live" clId="Web-{AC27DAEA-D2B3-4111-B11C-83698037CFFE}" dt="2024-06-05T20:16:50.265" v="1537"/>
        <pc:sldMkLst>
          <pc:docMk/>
          <pc:sldMk cId="893281262" sldId="283"/>
        </pc:sldMkLst>
        <pc:spChg chg="del">
          <ac:chgData name="Isbelis Lopez" userId="ecf505ab3f1624e6" providerId="Windows Live" clId="Web-{AC27DAEA-D2B3-4111-B11C-83698037CFFE}" dt="2024-06-05T16:26:48.024" v="241"/>
          <ac:spMkLst>
            <pc:docMk/>
            <pc:sldMk cId="893281262" sldId="283"/>
            <ac:spMk id="3" creationId="{265B853F-C067-0DB4-97B5-14207A8523D9}"/>
          </ac:spMkLst>
        </pc:spChg>
        <pc:spChg chg="add del mod ord">
          <ac:chgData name="Isbelis Lopez" userId="ecf505ab3f1624e6" providerId="Windows Live" clId="Web-{AC27DAEA-D2B3-4111-B11C-83698037CFFE}" dt="2024-06-05T16:31:07.141" v="329"/>
          <ac:spMkLst>
            <pc:docMk/>
            <pc:sldMk cId="893281262" sldId="283"/>
            <ac:spMk id="12" creationId="{F39138D3-ABFC-2600-8399-07EB3C4CFADA}"/>
          </ac:spMkLst>
        </pc:spChg>
        <pc:spChg chg="add del mod ord">
          <ac:chgData name="Isbelis Lopez" userId="ecf505ab3f1624e6" providerId="Windows Live" clId="Web-{AC27DAEA-D2B3-4111-B11C-83698037CFFE}" dt="2024-06-05T16:28:12.150" v="257"/>
          <ac:spMkLst>
            <pc:docMk/>
            <pc:sldMk cId="893281262" sldId="283"/>
            <ac:spMk id="13" creationId="{192AB25A-2847-D307-A709-285A1D121DDF}"/>
          </ac:spMkLst>
        </pc:spChg>
        <pc:spChg chg="add del">
          <ac:chgData name="Isbelis Lopez" userId="ecf505ab3f1624e6" providerId="Windows Live" clId="Web-{AC27DAEA-D2B3-4111-B11C-83698037CFFE}" dt="2024-06-05T17:31:38.353" v="559"/>
          <ac:spMkLst>
            <pc:docMk/>
            <pc:sldMk cId="893281262" sldId="283"/>
            <ac:spMk id="128" creationId="{535742DD-1B16-4E9D-B715-0D74B4574A68}"/>
          </ac:spMkLst>
        </pc:spChg>
        <pc:spChg chg="add del">
          <ac:chgData name="Isbelis Lopez" userId="ecf505ab3f1624e6" providerId="Windows Live" clId="Web-{AC27DAEA-D2B3-4111-B11C-83698037CFFE}" dt="2024-06-05T17:31:44.072" v="561"/>
          <ac:spMkLst>
            <pc:docMk/>
            <pc:sldMk cId="893281262" sldId="283"/>
            <ac:spMk id="129" creationId="{2B97F24A-32CE-4C1C-A50D-3016B394DCFB}"/>
          </ac:spMkLst>
        </pc:spChg>
        <pc:spChg chg="add del">
          <ac:chgData name="Isbelis Lopez" userId="ecf505ab3f1624e6" providerId="Windows Live" clId="Web-{AC27DAEA-D2B3-4111-B11C-83698037CFFE}" dt="2024-06-05T17:31:44.072" v="561"/>
          <ac:spMkLst>
            <pc:docMk/>
            <pc:sldMk cId="893281262" sldId="283"/>
            <ac:spMk id="130" creationId="{CD8B4F24-440B-49E9-B85D-733523DC064B}"/>
          </ac:spMkLst>
        </pc:spChg>
        <pc:spChg chg="add del">
          <ac:chgData name="Isbelis Lopez" userId="ecf505ab3f1624e6" providerId="Windows Live" clId="Web-{AC27DAEA-D2B3-4111-B11C-83698037CFFE}" dt="2024-06-05T17:31:49.431" v="565"/>
          <ac:spMkLst>
            <pc:docMk/>
            <pc:sldMk cId="893281262" sldId="283"/>
            <ac:spMk id="131" creationId="{CD8B4F24-440B-49E9-B85D-733523DC064B}"/>
          </ac:spMkLst>
        </pc:spChg>
        <pc:spChg chg="ord">
          <ac:chgData name="Isbelis Lopez" userId="ecf505ab3f1624e6" providerId="Windows Live" clId="Web-{AC27DAEA-D2B3-4111-B11C-83698037CFFE}" dt="2024-06-05T16:31:55.501" v="334"/>
          <ac:spMkLst>
            <pc:docMk/>
            <pc:sldMk cId="893281262" sldId="283"/>
            <ac:spMk id="180" creationId="{00000000-0000-0000-0000-000000000000}"/>
          </ac:spMkLst>
        </pc:spChg>
        <pc:spChg chg="mod ord">
          <ac:chgData name="Isbelis Lopez" userId="ecf505ab3f1624e6" providerId="Windows Live" clId="Web-{AC27DAEA-D2B3-4111-B11C-83698037CFFE}" dt="2024-06-05T18:19:14.527" v="648"/>
          <ac:spMkLst>
            <pc:docMk/>
            <pc:sldMk cId="893281262" sldId="283"/>
            <ac:spMk id="184" creationId="{00000000-0000-0000-0000-000000000000}"/>
          </ac:spMkLst>
        </pc:spChg>
        <pc:spChg chg="del">
          <ac:chgData name="Isbelis Lopez" userId="ecf505ab3f1624e6" providerId="Windows Live" clId="Web-{AC27DAEA-D2B3-4111-B11C-83698037CFFE}" dt="2024-06-05T16:26:56.679" v="242"/>
          <ac:spMkLst>
            <pc:docMk/>
            <pc:sldMk cId="893281262" sldId="283"/>
            <ac:spMk id="185" creationId="{00000000-0000-0000-0000-000000000000}"/>
          </ac:spMkLst>
        </pc:spChg>
        <pc:spChg chg="add del">
          <ac:chgData name="Isbelis Lopez" userId="ecf505ab3f1624e6" providerId="Windows Live" clId="Web-{AC27DAEA-D2B3-4111-B11C-83698037CFFE}" dt="2024-06-05T16:31:42.485" v="331"/>
          <ac:spMkLst>
            <pc:docMk/>
            <pc:sldMk cId="893281262" sldId="283"/>
            <ac:spMk id="189" creationId="{743AA782-23D1-4521-8CAD-47662984AA08}"/>
          </ac:spMkLst>
        </pc:spChg>
        <pc:spChg chg="add del">
          <ac:chgData name="Isbelis Lopez" userId="ecf505ab3f1624e6" providerId="Windows Live" clId="Web-{AC27DAEA-D2B3-4111-B11C-83698037CFFE}" dt="2024-06-05T16:31:42.485" v="331"/>
          <ac:spMkLst>
            <pc:docMk/>
            <pc:sldMk cId="893281262" sldId="283"/>
            <ac:spMk id="191" creationId="{71877DBC-BB60-40F0-AC93-2ACDBAAE60CE}"/>
          </ac:spMkLst>
        </pc:spChg>
        <pc:spChg chg="add del">
          <ac:chgData name="Isbelis Lopez" userId="ecf505ab3f1624e6" providerId="Windows Live" clId="Web-{AC27DAEA-D2B3-4111-B11C-83698037CFFE}" dt="2024-06-05T16:31:55.470" v="333"/>
          <ac:spMkLst>
            <pc:docMk/>
            <pc:sldMk cId="893281262" sldId="283"/>
            <ac:spMk id="193" creationId="{8D9CE0F4-2EB2-4F1F-8AAC-DB3571D9FE10}"/>
          </ac:spMkLst>
        </pc:spChg>
        <pc:spChg chg="add del">
          <ac:chgData name="Isbelis Lopez" userId="ecf505ab3f1624e6" providerId="Windows Live" clId="Web-{AC27DAEA-D2B3-4111-B11C-83698037CFFE}" dt="2024-06-05T16:31:55.470" v="333"/>
          <ac:spMkLst>
            <pc:docMk/>
            <pc:sldMk cId="893281262" sldId="283"/>
            <ac:spMk id="194" creationId="{0B9EE3F3-89B7-43C3-8651-C4C96830993D}"/>
          </ac:spMkLst>
        </pc:spChg>
        <pc:spChg chg="add del">
          <ac:chgData name="Isbelis Lopez" userId="ecf505ab3f1624e6" providerId="Windows Live" clId="Web-{AC27DAEA-D2B3-4111-B11C-83698037CFFE}" dt="2024-06-05T16:31:55.470" v="333"/>
          <ac:spMkLst>
            <pc:docMk/>
            <pc:sldMk cId="893281262" sldId="283"/>
            <ac:spMk id="195" creationId="{33AE4636-AEEC-45D6-84D4-7AC2DA48ECF8}"/>
          </ac:spMkLst>
        </pc:spChg>
        <pc:spChg chg="add del">
          <ac:chgData name="Isbelis Lopez" userId="ecf505ab3f1624e6" providerId="Windows Live" clId="Web-{AC27DAEA-D2B3-4111-B11C-83698037CFFE}" dt="2024-06-05T16:45:27.465" v="439"/>
          <ac:spMkLst>
            <pc:docMk/>
            <pc:sldMk cId="893281262" sldId="283"/>
            <ac:spMk id="197" creationId="{743AA782-23D1-4521-8CAD-47662984AA08}"/>
          </ac:spMkLst>
        </pc:spChg>
        <pc:spChg chg="add del">
          <ac:chgData name="Isbelis Lopez" userId="ecf505ab3f1624e6" providerId="Windows Live" clId="Web-{AC27DAEA-D2B3-4111-B11C-83698037CFFE}" dt="2024-06-05T16:45:27.465" v="439"/>
          <ac:spMkLst>
            <pc:docMk/>
            <pc:sldMk cId="893281262" sldId="283"/>
            <ac:spMk id="198" creationId="{71877DBC-BB60-40F0-AC93-2ACDBAAE60CE}"/>
          </ac:spMkLst>
        </pc:spChg>
        <pc:spChg chg="add del">
          <ac:chgData name="Isbelis Lopez" userId="ecf505ab3f1624e6" providerId="Windows Live" clId="Web-{AC27DAEA-D2B3-4111-B11C-83698037CFFE}" dt="2024-06-05T16:43:05.023" v="412"/>
          <ac:spMkLst>
            <pc:docMk/>
            <pc:sldMk cId="893281262" sldId="283"/>
            <ac:spMk id="203" creationId="{0B9EE3F3-89B7-43C3-8651-C4C96830993D}"/>
          </ac:spMkLst>
        </pc:spChg>
        <pc:spChg chg="add del">
          <ac:chgData name="Isbelis Lopez" userId="ecf505ab3f1624e6" providerId="Windows Live" clId="Web-{AC27DAEA-D2B3-4111-B11C-83698037CFFE}" dt="2024-06-05T16:43:05.023" v="412"/>
          <ac:spMkLst>
            <pc:docMk/>
            <pc:sldMk cId="893281262" sldId="283"/>
            <ac:spMk id="205" creationId="{33AE4636-AEEC-45D6-84D4-7AC2DA48ECF8}"/>
          </ac:spMkLst>
        </pc:spChg>
        <pc:spChg chg="add del">
          <ac:chgData name="Isbelis Lopez" userId="ecf505ab3f1624e6" providerId="Windows Live" clId="Web-{AC27DAEA-D2B3-4111-B11C-83698037CFFE}" dt="2024-06-05T16:43:05.023" v="412"/>
          <ac:spMkLst>
            <pc:docMk/>
            <pc:sldMk cId="893281262" sldId="283"/>
            <ac:spMk id="207" creationId="{8D9CE0F4-2EB2-4F1F-8AAC-DB3571D9FE10}"/>
          </ac:spMkLst>
        </pc:spChg>
        <pc:spChg chg="add del">
          <ac:chgData name="Isbelis Lopez" userId="ecf505ab3f1624e6" providerId="Windows Live" clId="Web-{AC27DAEA-D2B3-4111-B11C-83698037CFFE}" dt="2024-06-05T16:43:08.336" v="414"/>
          <ac:spMkLst>
            <pc:docMk/>
            <pc:sldMk cId="893281262" sldId="283"/>
            <ac:spMk id="209" creationId="{98E79BE4-34FE-485A-98A5-92CE8F7C4743}"/>
          </ac:spMkLst>
        </pc:spChg>
        <pc:spChg chg="add del">
          <ac:chgData name="Isbelis Lopez" userId="ecf505ab3f1624e6" providerId="Windows Live" clId="Web-{AC27DAEA-D2B3-4111-B11C-83698037CFFE}" dt="2024-06-05T16:43:08.336" v="414"/>
          <ac:spMkLst>
            <pc:docMk/>
            <pc:sldMk cId="893281262" sldId="283"/>
            <ac:spMk id="210" creationId="{0288C6B4-AFC3-407F-A595-EFFD38D4CCAF}"/>
          </ac:spMkLst>
        </pc:spChg>
        <pc:spChg chg="add del">
          <ac:chgData name="Isbelis Lopez" userId="ecf505ab3f1624e6" providerId="Windows Live" clId="Web-{AC27DAEA-D2B3-4111-B11C-83698037CFFE}" dt="2024-06-05T16:43:08.336" v="414"/>
          <ac:spMkLst>
            <pc:docMk/>
            <pc:sldMk cId="893281262" sldId="283"/>
            <ac:spMk id="211" creationId="{7A5F0580-5EE9-419F-96EE-B6529EF6E7D0}"/>
          </ac:spMkLst>
        </pc:spChg>
        <pc:spChg chg="add del">
          <ac:chgData name="Isbelis Lopez" userId="ecf505ab3f1624e6" providerId="Windows Live" clId="Web-{AC27DAEA-D2B3-4111-B11C-83698037CFFE}" dt="2024-06-05T16:43:08.336" v="414"/>
          <ac:spMkLst>
            <pc:docMk/>
            <pc:sldMk cId="893281262" sldId="283"/>
            <ac:spMk id="212" creationId="{CF236821-17FE-429B-8D2C-08E13A64EA40}"/>
          </ac:spMkLst>
        </pc:spChg>
        <pc:spChg chg="add del">
          <ac:chgData name="Isbelis Lopez" userId="ecf505ab3f1624e6" providerId="Windows Live" clId="Web-{AC27DAEA-D2B3-4111-B11C-83698037CFFE}" dt="2024-06-05T16:43:08.336" v="414"/>
          <ac:spMkLst>
            <pc:docMk/>
            <pc:sldMk cId="893281262" sldId="283"/>
            <ac:spMk id="213" creationId="{C0BDBCD2-E081-43AB-9119-C55465E59757}"/>
          </ac:spMkLst>
        </pc:spChg>
        <pc:spChg chg="add del">
          <ac:chgData name="Isbelis Lopez" userId="ecf505ab3f1624e6" providerId="Windows Live" clId="Web-{AC27DAEA-D2B3-4111-B11C-83698037CFFE}" dt="2024-06-05T16:43:12.336" v="416"/>
          <ac:spMkLst>
            <pc:docMk/>
            <pc:sldMk cId="893281262" sldId="283"/>
            <ac:spMk id="215" creationId="{0288C6B4-AFC3-407F-A595-EFFD38D4CCAF}"/>
          </ac:spMkLst>
        </pc:spChg>
        <pc:spChg chg="add del">
          <ac:chgData name="Isbelis Lopez" userId="ecf505ab3f1624e6" providerId="Windows Live" clId="Web-{AC27DAEA-D2B3-4111-B11C-83698037CFFE}" dt="2024-06-05T16:43:12.336" v="416"/>
          <ac:spMkLst>
            <pc:docMk/>
            <pc:sldMk cId="893281262" sldId="283"/>
            <ac:spMk id="216" creationId="{CF236821-17FE-429B-8D2C-08E13A64EA40}"/>
          </ac:spMkLst>
        </pc:spChg>
        <pc:spChg chg="add del">
          <ac:chgData name="Isbelis Lopez" userId="ecf505ab3f1624e6" providerId="Windows Live" clId="Web-{AC27DAEA-D2B3-4111-B11C-83698037CFFE}" dt="2024-06-05T16:43:12.336" v="416"/>
          <ac:spMkLst>
            <pc:docMk/>
            <pc:sldMk cId="893281262" sldId="283"/>
            <ac:spMk id="217" creationId="{C0BDBCD2-E081-43AB-9119-C55465E59757}"/>
          </ac:spMkLst>
        </pc:spChg>
        <pc:spChg chg="add del">
          <ac:chgData name="Isbelis Lopez" userId="ecf505ab3f1624e6" providerId="Windows Live" clId="Web-{AC27DAEA-D2B3-4111-B11C-83698037CFFE}" dt="2024-06-05T16:43:12.336" v="416"/>
          <ac:spMkLst>
            <pc:docMk/>
            <pc:sldMk cId="893281262" sldId="283"/>
            <ac:spMk id="218" creationId="{98E79BE4-34FE-485A-98A5-92CE8F7C4743}"/>
          </ac:spMkLst>
        </pc:spChg>
        <pc:spChg chg="add del">
          <ac:chgData name="Isbelis Lopez" userId="ecf505ab3f1624e6" providerId="Windows Live" clId="Web-{AC27DAEA-D2B3-4111-B11C-83698037CFFE}" dt="2024-06-05T16:43:12.336" v="416"/>
          <ac:spMkLst>
            <pc:docMk/>
            <pc:sldMk cId="893281262" sldId="283"/>
            <ac:spMk id="219" creationId="{7A5F0580-5EE9-419F-96EE-B6529EF6E7D0}"/>
          </ac:spMkLst>
        </pc:spChg>
        <pc:spChg chg="add del">
          <ac:chgData name="Isbelis Lopez" userId="ecf505ab3f1624e6" providerId="Windows Live" clId="Web-{AC27DAEA-D2B3-4111-B11C-83698037CFFE}" dt="2024-06-05T16:43:49.368" v="418"/>
          <ac:spMkLst>
            <pc:docMk/>
            <pc:sldMk cId="893281262" sldId="283"/>
            <ac:spMk id="221" creationId="{B50AB553-2A96-4A92-96F2-93548E096954}"/>
          </ac:spMkLst>
        </pc:spChg>
        <pc:spChg chg="add del mod">
          <ac:chgData name="Isbelis Lopez" userId="ecf505ab3f1624e6" providerId="Windows Live" clId="Web-{AC27DAEA-D2B3-4111-B11C-83698037CFFE}" dt="2024-06-05T16:42:18.944" v="405"/>
          <ac:spMkLst>
            <pc:docMk/>
            <pc:sldMk cId="893281262" sldId="283"/>
            <ac:spMk id="767" creationId="{00F3C3F4-4C19-E3E4-ADC3-A322CEDE5B0D}"/>
          </ac:spMkLst>
        </pc:spChg>
        <pc:spChg chg="add del">
          <ac:chgData name="Isbelis Lopez" userId="ecf505ab3f1624e6" providerId="Windows Live" clId="Web-{AC27DAEA-D2B3-4111-B11C-83698037CFFE}" dt="2024-06-05T16:45:02.464" v="430"/>
          <ac:spMkLst>
            <pc:docMk/>
            <pc:sldMk cId="893281262" sldId="283"/>
            <ac:spMk id="856" creationId="{2B97F24A-32CE-4C1C-A50D-3016B394DCFB}"/>
          </ac:spMkLst>
        </pc:spChg>
        <pc:spChg chg="add del">
          <ac:chgData name="Isbelis Lopez" userId="ecf505ab3f1624e6" providerId="Windows Live" clId="Web-{AC27DAEA-D2B3-4111-B11C-83698037CFFE}" dt="2024-06-05T16:45:02.464" v="430"/>
          <ac:spMkLst>
            <pc:docMk/>
            <pc:sldMk cId="893281262" sldId="283"/>
            <ac:spMk id="858" creationId="{CD8B4F24-440B-49E9-B85D-733523DC064B}"/>
          </ac:spMkLst>
        </pc:spChg>
        <pc:spChg chg="add del">
          <ac:chgData name="Isbelis Lopez" userId="ecf505ab3f1624e6" providerId="Windows Live" clId="Web-{AC27DAEA-D2B3-4111-B11C-83698037CFFE}" dt="2024-06-05T16:45:13.652" v="432"/>
          <ac:spMkLst>
            <pc:docMk/>
            <pc:sldMk cId="893281262" sldId="283"/>
            <ac:spMk id="860" creationId="{2B97F24A-32CE-4C1C-A50D-3016B394DCFB}"/>
          </ac:spMkLst>
        </pc:spChg>
        <pc:spChg chg="add del">
          <ac:chgData name="Isbelis Lopez" userId="ecf505ab3f1624e6" providerId="Windows Live" clId="Web-{AC27DAEA-D2B3-4111-B11C-83698037CFFE}" dt="2024-06-05T16:45:13.652" v="432"/>
          <ac:spMkLst>
            <pc:docMk/>
            <pc:sldMk cId="893281262" sldId="283"/>
            <ac:spMk id="861" creationId="{CD8B4F24-440B-49E9-B85D-733523DC064B}"/>
          </ac:spMkLst>
        </pc:spChg>
        <pc:spChg chg="add del">
          <ac:chgData name="Isbelis Lopez" userId="ecf505ab3f1624e6" providerId="Windows Live" clId="Web-{AC27DAEA-D2B3-4111-B11C-83698037CFFE}" dt="2024-06-05T16:45:19.043" v="434"/>
          <ac:spMkLst>
            <pc:docMk/>
            <pc:sldMk cId="893281262" sldId="283"/>
            <ac:spMk id="863" creationId="{2B97F24A-32CE-4C1C-A50D-3016B394DCFB}"/>
          </ac:spMkLst>
        </pc:spChg>
        <pc:spChg chg="add del">
          <ac:chgData name="Isbelis Lopez" userId="ecf505ab3f1624e6" providerId="Windows Live" clId="Web-{AC27DAEA-D2B3-4111-B11C-83698037CFFE}" dt="2024-06-05T16:45:19.043" v="434"/>
          <ac:spMkLst>
            <pc:docMk/>
            <pc:sldMk cId="893281262" sldId="283"/>
            <ac:spMk id="864" creationId="{6357EC4F-235E-4222-A36F-C7878ACE37F2}"/>
          </ac:spMkLst>
        </pc:spChg>
        <pc:spChg chg="add del">
          <ac:chgData name="Isbelis Lopez" userId="ecf505ab3f1624e6" providerId="Windows Live" clId="Web-{AC27DAEA-D2B3-4111-B11C-83698037CFFE}" dt="2024-06-05T16:45:21.574" v="436"/>
          <ac:spMkLst>
            <pc:docMk/>
            <pc:sldMk cId="893281262" sldId="283"/>
            <ac:spMk id="866" creationId="{2B97F24A-32CE-4C1C-A50D-3016B394DCFB}"/>
          </ac:spMkLst>
        </pc:spChg>
        <pc:spChg chg="add del">
          <ac:chgData name="Isbelis Lopez" userId="ecf505ab3f1624e6" providerId="Windows Live" clId="Web-{AC27DAEA-D2B3-4111-B11C-83698037CFFE}" dt="2024-06-05T16:45:21.574" v="436"/>
          <ac:spMkLst>
            <pc:docMk/>
            <pc:sldMk cId="893281262" sldId="283"/>
            <ac:spMk id="867" creationId="{6357EC4F-235E-4222-A36F-C7878ACE37F2}"/>
          </ac:spMkLst>
        </pc:spChg>
        <pc:spChg chg="add del">
          <ac:chgData name="Isbelis Lopez" userId="ecf505ab3f1624e6" providerId="Windows Live" clId="Web-{AC27DAEA-D2B3-4111-B11C-83698037CFFE}" dt="2024-06-05T16:45:27.403" v="438"/>
          <ac:spMkLst>
            <pc:docMk/>
            <pc:sldMk cId="893281262" sldId="283"/>
            <ac:spMk id="869" creationId="{2B97F24A-32CE-4C1C-A50D-3016B394DCFB}"/>
          </ac:spMkLst>
        </pc:spChg>
        <pc:spChg chg="add del">
          <ac:chgData name="Isbelis Lopez" userId="ecf505ab3f1624e6" providerId="Windows Live" clId="Web-{AC27DAEA-D2B3-4111-B11C-83698037CFFE}" dt="2024-06-05T16:45:27.403" v="438"/>
          <ac:spMkLst>
            <pc:docMk/>
            <pc:sldMk cId="893281262" sldId="283"/>
            <ac:spMk id="870" creationId="{6357EC4F-235E-4222-A36F-C7878ACE37F2}"/>
          </ac:spMkLst>
        </pc:spChg>
        <pc:spChg chg="add del">
          <ac:chgData name="Isbelis Lopez" userId="ecf505ab3f1624e6" providerId="Windows Live" clId="Web-{AC27DAEA-D2B3-4111-B11C-83698037CFFE}" dt="2024-06-05T17:22:32.534" v="474"/>
          <ac:spMkLst>
            <pc:docMk/>
            <pc:sldMk cId="893281262" sldId="283"/>
            <ac:spMk id="872" creationId="{A8908DB7-C3A6-4FCB-9820-CEE02B398C4A}"/>
          </ac:spMkLst>
        </pc:spChg>
        <pc:spChg chg="add del">
          <ac:chgData name="Isbelis Lopez" userId="ecf505ab3f1624e6" providerId="Windows Live" clId="Web-{AC27DAEA-D2B3-4111-B11C-83698037CFFE}" dt="2024-06-05T17:22:32.534" v="474"/>
          <ac:spMkLst>
            <pc:docMk/>
            <pc:sldMk cId="893281262" sldId="283"/>
            <ac:spMk id="873" creationId="{535742DD-1B16-4E9D-B715-0D74B4574A68}"/>
          </ac:spMkLst>
        </pc:spChg>
        <pc:spChg chg="add del">
          <ac:chgData name="Isbelis Lopez" userId="ecf505ab3f1624e6" providerId="Windows Live" clId="Web-{AC27DAEA-D2B3-4111-B11C-83698037CFFE}" dt="2024-06-05T17:21:47.547" v="457"/>
          <ac:spMkLst>
            <pc:docMk/>
            <pc:sldMk cId="893281262" sldId="283"/>
            <ac:spMk id="878" creationId="{0D7B6173-1D58-48E2-83CF-37350F315F75}"/>
          </ac:spMkLst>
        </pc:spChg>
        <pc:spChg chg="add del">
          <ac:chgData name="Isbelis Lopez" userId="ecf505ab3f1624e6" providerId="Windows Live" clId="Web-{AC27DAEA-D2B3-4111-B11C-83698037CFFE}" dt="2024-06-05T17:21:47.547" v="457"/>
          <ac:spMkLst>
            <pc:docMk/>
            <pc:sldMk cId="893281262" sldId="283"/>
            <ac:spMk id="880" creationId="{02EBFA83-D4DB-4CA0-B229-9E44634D7FE9}"/>
          </ac:spMkLst>
        </pc:spChg>
        <pc:spChg chg="add del">
          <ac:chgData name="Isbelis Lopez" userId="ecf505ab3f1624e6" providerId="Windows Live" clId="Web-{AC27DAEA-D2B3-4111-B11C-83698037CFFE}" dt="2024-06-05T17:21:47.547" v="457"/>
          <ac:spMkLst>
            <pc:docMk/>
            <pc:sldMk cId="893281262" sldId="283"/>
            <ac:spMk id="884" creationId="{21BDEC81-16A7-4451-B893-C15000083B77}"/>
          </ac:spMkLst>
        </pc:spChg>
        <pc:spChg chg="add del">
          <ac:chgData name="Isbelis Lopez" userId="ecf505ab3f1624e6" providerId="Windows Live" clId="Web-{AC27DAEA-D2B3-4111-B11C-83698037CFFE}" dt="2024-06-05T17:21:47.547" v="457"/>
          <ac:spMkLst>
            <pc:docMk/>
            <pc:sldMk cId="893281262" sldId="283"/>
            <ac:spMk id="886" creationId="{26A515A1-4D80-430E-BE0A-71A290516A82}"/>
          </ac:spMkLst>
        </pc:spChg>
        <pc:spChg chg="add del">
          <ac:chgData name="Isbelis Lopez" userId="ecf505ab3f1624e6" providerId="Windows Live" clId="Web-{AC27DAEA-D2B3-4111-B11C-83698037CFFE}" dt="2024-06-05T17:21:55.141" v="459"/>
          <ac:spMkLst>
            <pc:docMk/>
            <pc:sldMk cId="893281262" sldId="283"/>
            <ac:spMk id="888" creationId="{2B97F24A-32CE-4C1C-A50D-3016B394DCFB}"/>
          </ac:spMkLst>
        </pc:spChg>
        <pc:spChg chg="add del">
          <ac:chgData name="Isbelis Lopez" userId="ecf505ab3f1624e6" providerId="Windows Live" clId="Web-{AC27DAEA-D2B3-4111-B11C-83698037CFFE}" dt="2024-06-05T17:21:55.141" v="459"/>
          <ac:spMkLst>
            <pc:docMk/>
            <pc:sldMk cId="893281262" sldId="283"/>
            <ac:spMk id="889" creationId="{CD8B4F24-440B-49E9-B85D-733523DC064B}"/>
          </ac:spMkLst>
        </pc:spChg>
        <pc:spChg chg="add del">
          <ac:chgData name="Isbelis Lopez" userId="ecf505ab3f1624e6" providerId="Windows Live" clId="Web-{AC27DAEA-D2B3-4111-B11C-83698037CFFE}" dt="2024-06-05T17:22:13.689" v="467"/>
          <ac:spMkLst>
            <pc:docMk/>
            <pc:sldMk cId="893281262" sldId="283"/>
            <ac:spMk id="890" creationId="{75F47824-961D-465D-84F9-EAE11BC6173B}"/>
          </ac:spMkLst>
        </pc:spChg>
        <pc:spChg chg="add del">
          <ac:chgData name="Isbelis Lopez" userId="ecf505ab3f1624e6" providerId="Windows Live" clId="Web-{AC27DAEA-D2B3-4111-B11C-83698037CFFE}" dt="2024-06-05T17:22:13.689" v="467"/>
          <ac:spMkLst>
            <pc:docMk/>
            <pc:sldMk cId="893281262" sldId="283"/>
            <ac:spMk id="892" creationId="{FEC9DA3E-C1D7-472D-B7C0-F71AE41FBA23}"/>
          </ac:spMkLst>
        </pc:spChg>
        <pc:spChg chg="add del">
          <ac:chgData name="Isbelis Lopez" userId="ecf505ab3f1624e6" providerId="Windows Live" clId="Web-{AC27DAEA-D2B3-4111-B11C-83698037CFFE}" dt="2024-06-05T17:22:04.423" v="463"/>
          <ac:spMkLst>
            <pc:docMk/>
            <pc:sldMk cId="893281262" sldId="283"/>
            <ac:spMk id="893" creationId="{0B9EE3F3-89B7-43C3-8651-C4C96830993D}"/>
          </ac:spMkLst>
        </pc:spChg>
        <pc:spChg chg="add del">
          <ac:chgData name="Isbelis Lopez" userId="ecf505ab3f1624e6" providerId="Windows Live" clId="Web-{AC27DAEA-D2B3-4111-B11C-83698037CFFE}" dt="2024-06-05T17:22:04.423" v="463"/>
          <ac:spMkLst>
            <pc:docMk/>
            <pc:sldMk cId="893281262" sldId="283"/>
            <ac:spMk id="894" creationId="{33AE4636-AEEC-45D6-84D4-7AC2DA48ECF8}"/>
          </ac:spMkLst>
        </pc:spChg>
        <pc:spChg chg="add del">
          <ac:chgData name="Isbelis Lopez" userId="ecf505ab3f1624e6" providerId="Windows Live" clId="Web-{AC27DAEA-D2B3-4111-B11C-83698037CFFE}" dt="2024-06-05T17:22:04.423" v="463"/>
          <ac:spMkLst>
            <pc:docMk/>
            <pc:sldMk cId="893281262" sldId="283"/>
            <ac:spMk id="895" creationId="{8D9CE0F4-2EB2-4F1F-8AAC-DB3571D9FE10}"/>
          </ac:spMkLst>
        </pc:spChg>
        <pc:spChg chg="add del">
          <ac:chgData name="Isbelis Lopez" userId="ecf505ab3f1624e6" providerId="Windows Live" clId="Web-{AC27DAEA-D2B3-4111-B11C-83698037CFFE}" dt="2024-06-05T17:22:07.954" v="465"/>
          <ac:spMkLst>
            <pc:docMk/>
            <pc:sldMk cId="893281262" sldId="283"/>
            <ac:spMk id="897" creationId="{E22359E4-350C-4B4C-903D-CD1B2BA31BC6}"/>
          </ac:spMkLst>
        </pc:spChg>
        <pc:spChg chg="add del">
          <ac:chgData name="Isbelis Lopez" userId="ecf505ab3f1624e6" providerId="Windows Live" clId="Web-{AC27DAEA-D2B3-4111-B11C-83698037CFFE}" dt="2024-06-05T17:22:07.954" v="465"/>
          <ac:spMkLst>
            <pc:docMk/>
            <pc:sldMk cId="893281262" sldId="283"/>
            <ac:spMk id="900" creationId="{CB5FC5A2-E1DC-4DFE-9837-1EA5E869A90B}"/>
          </ac:spMkLst>
        </pc:spChg>
        <pc:spChg chg="add del">
          <ac:chgData name="Isbelis Lopez" userId="ecf505ab3f1624e6" providerId="Windows Live" clId="Web-{AC27DAEA-D2B3-4111-B11C-83698037CFFE}" dt="2024-06-05T17:22:13.689" v="467"/>
          <ac:spMkLst>
            <pc:docMk/>
            <pc:sldMk cId="893281262" sldId="283"/>
            <ac:spMk id="905" creationId="{1CD81A2A-6ED4-4EF4-A14C-912D31E14800}"/>
          </ac:spMkLst>
        </pc:spChg>
        <pc:spChg chg="add del">
          <ac:chgData name="Isbelis Lopez" userId="ecf505ab3f1624e6" providerId="Windows Live" clId="Web-{AC27DAEA-D2B3-4111-B11C-83698037CFFE}" dt="2024-06-05T17:22:13.689" v="467"/>
          <ac:spMkLst>
            <pc:docMk/>
            <pc:sldMk cId="893281262" sldId="283"/>
            <ac:spMk id="906" creationId="{1661932C-CA15-4E17-B115-FAE7CBEE4789}"/>
          </ac:spMkLst>
        </pc:spChg>
        <pc:spChg chg="add del">
          <ac:chgData name="Isbelis Lopez" userId="ecf505ab3f1624e6" providerId="Windows Live" clId="Web-{AC27DAEA-D2B3-4111-B11C-83698037CFFE}" dt="2024-06-05T17:22:13.689" v="467"/>
          <ac:spMkLst>
            <pc:docMk/>
            <pc:sldMk cId="893281262" sldId="283"/>
            <ac:spMk id="907" creationId="{8590ADD5-9383-4D3D-9047-3DA2593CCB5D}"/>
          </ac:spMkLst>
        </pc:spChg>
        <pc:spChg chg="add del">
          <ac:chgData name="Isbelis Lopez" userId="ecf505ab3f1624e6" providerId="Windows Live" clId="Web-{AC27DAEA-D2B3-4111-B11C-83698037CFFE}" dt="2024-06-05T17:22:13.689" v="467"/>
          <ac:spMkLst>
            <pc:docMk/>
            <pc:sldMk cId="893281262" sldId="283"/>
            <ac:spMk id="908" creationId="{DABE3E45-88CF-45D8-8D40-C773324D93F6}"/>
          </ac:spMkLst>
        </pc:spChg>
        <pc:spChg chg="add del">
          <ac:chgData name="Isbelis Lopez" userId="ecf505ab3f1624e6" providerId="Windows Live" clId="Web-{AC27DAEA-D2B3-4111-B11C-83698037CFFE}" dt="2024-06-05T17:22:13.689" v="467"/>
          <ac:spMkLst>
            <pc:docMk/>
            <pc:sldMk cId="893281262" sldId="283"/>
            <ac:spMk id="910" creationId="{B91ECDA9-56DC-4270-8F33-01C5637B8CEB}"/>
          </ac:spMkLst>
        </pc:spChg>
        <pc:spChg chg="add del">
          <ac:chgData name="Isbelis Lopez" userId="ecf505ab3f1624e6" providerId="Windows Live" clId="Web-{AC27DAEA-D2B3-4111-B11C-83698037CFFE}" dt="2024-06-05T17:22:20.908" v="469"/>
          <ac:spMkLst>
            <pc:docMk/>
            <pc:sldMk cId="893281262" sldId="283"/>
            <ac:spMk id="912" creationId="{A8908DB7-C3A6-4FCB-9820-CEE02B398C4A}"/>
          </ac:spMkLst>
        </pc:spChg>
        <pc:spChg chg="add del">
          <ac:chgData name="Isbelis Lopez" userId="ecf505ab3f1624e6" providerId="Windows Live" clId="Web-{AC27DAEA-D2B3-4111-B11C-83698037CFFE}" dt="2024-06-05T17:22:20.908" v="469"/>
          <ac:spMkLst>
            <pc:docMk/>
            <pc:sldMk cId="893281262" sldId="283"/>
            <ac:spMk id="913" creationId="{535742DD-1B16-4E9D-B715-0D74B4574A68}"/>
          </ac:spMkLst>
        </pc:spChg>
        <pc:spChg chg="add del">
          <ac:chgData name="Isbelis Lopez" userId="ecf505ab3f1624e6" providerId="Windows Live" clId="Web-{AC27DAEA-D2B3-4111-B11C-83698037CFFE}" dt="2024-06-05T17:22:27.612" v="471"/>
          <ac:spMkLst>
            <pc:docMk/>
            <pc:sldMk cId="893281262" sldId="283"/>
            <ac:spMk id="915" creationId="{1CD81A2A-6ED4-4EF4-A14C-912D31E14800}"/>
          </ac:spMkLst>
        </pc:spChg>
        <pc:spChg chg="add del">
          <ac:chgData name="Isbelis Lopez" userId="ecf505ab3f1624e6" providerId="Windows Live" clId="Web-{AC27DAEA-D2B3-4111-B11C-83698037CFFE}" dt="2024-06-05T17:22:27.612" v="471"/>
          <ac:spMkLst>
            <pc:docMk/>
            <pc:sldMk cId="893281262" sldId="283"/>
            <ac:spMk id="916" creationId="{1661932C-CA15-4E17-B115-FAE7CBEE4789}"/>
          </ac:spMkLst>
        </pc:spChg>
        <pc:spChg chg="add del">
          <ac:chgData name="Isbelis Lopez" userId="ecf505ab3f1624e6" providerId="Windows Live" clId="Web-{AC27DAEA-D2B3-4111-B11C-83698037CFFE}" dt="2024-06-05T17:22:27.612" v="471"/>
          <ac:spMkLst>
            <pc:docMk/>
            <pc:sldMk cId="893281262" sldId="283"/>
            <ac:spMk id="917" creationId="{8590ADD5-9383-4D3D-9047-3DA2593CCB5D}"/>
          </ac:spMkLst>
        </pc:spChg>
        <pc:spChg chg="add del">
          <ac:chgData name="Isbelis Lopez" userId="ecf505ab3f1624e6" providerId="Windows Live" clId="Web-{AC27DAEA-D2B3-4111-B11C-83698037CFFE}" dt="2024-06-05T17:22:27.612" v="471"/>
          <ac:spMkLst>
            <pc:docMk/>
            <pc:sldMk cId="893281262" sldId="283"/>
            <ac:spMk id="918" creationId="{DABE3E45-88CF-45D8-8D40-C773324D93F6}"/>
          </ac:spMkLst>
        </pc:spChg>
        <pc:spChg chg="add del">
          <ac:chgData name="Isbelis Lopez" userId="ecf505ab3f1624e6" providerId="Windows Live" clId="Web-{AC27DAEA-D2B3-4111-B11C-83698037CFFE}" dt="2024-06-05T17:22:27.612" v="471"/>
          <ac:spMkLst>
            <pc:docMk/>
            <pc:sldMk cId="893281262" sldId="283"/>
            <ac:spMk id="920" creationId="{B91ECDA9-56DC-4270-8F33-01C5637B8CEB}"/>
          </ac:spMkLst>
        </pc:spChg>
        <pc:spChg chg="add del">
          <ac:chgData name="Isbelis Lopez" userId="ecf505ab3f1624e6" providerId="Windows Live" clId="Web-{AC27DAEA-D2B3-4111-B11C-83698037CFFE}" dt="2024-06-05T17:22:27.612" v="471"/>
          <ac:spMkLst>
            <pc:docMk/>
            <pc:sldMk cId="893281262" sldId="283"/>
            <ac:spMk id="921" creationId="{75F47824-961D-465D-84F9-EAE11BC6173B}"/>
          </ac:spMkLst>
        </pc:spChg>
        <pc:spChg chg="add del">
          <ac:chgData name="Isbelis Lopez" userId="ecf505ab3f1624e6" providerId="Windows Live" clId="Web-{AC27DAEA-D2B3-4111-B11C-83698037CFFE}" dt="2024-06-05T17:22:27.612" v="471"/>
          <ac:spMkLst>
            <pc:docMk/>
            <pc:sldMk cId="893281262" sldId="283"/>
            <ac:spMk id="922" creationId="{FEC9DA3E-C1D7-472D-B7C0-F71AE41FBA23}"/>
          </ac:spMkLst>
        </pc:spChg>
        <pc:spChg chg="add del">
          <ac:chgData name="Isbelis Lopez" userId="ecf505ab3f1624e6" providerId="Windows Live" clId="Web-{AC27DAEA-D2B3-4111-B11C-83698037CFFE}" dt="2024-06-05T17:24:48.789" v="491"/>
          <ac:spMkLst>
            <pc:docMk/>
            <pc:sldMk cId="893281262" sldId="283"/>
            <ac:spMk id="927" creationId="{FFB60E8C-7224-44A4-87A0-46A1711DD2ED}"/>
          </ac:spMkLst>
        </pc:spChg>
        <pc:spChg chg="add del">
          <ac:chgData name="Isbelis Lopez" userId="ecf505ab3f1624e6" providerId="Windows Live" clId="Web-{AC27DAEA-D2B3-4111-B11C-83698037CFFE}" dt="2024-06-05T17:24:48.789" v="491"/>
          <ac:spMkLst>
            <pc:docMk/>
            <pc:sldMk cId="893281262" sldId="283"/>
            <ac:spMk id="928" creationId="{5DA32751-37A2-45C0-BE94-63D375E27003}"/>
          </ac:spMkLst>
        </pc:spChg>
        <pc:spChg chg="add del">
          <ac:chgData name="Isbelis Lopez" userId="ecf505ab3f1624e6" providerId="Windows Live" clId="Web-{AC27DAEA-D2B3-4111-B11C-83698037CFFE}" dt="2024-06-05T17:24:48.789" v="491"/>
          <ac:spMkLst>
            <pc:docMk/>
            <pc:sldMk cId="893281262" sldId="283"/>
            <ac:spMk id="929" creationId="{E659831F-0D9A-4C63-9EBB-8435B85A440F}"/>
          </ac:spMkLst>
        </pc:spChg>
        <pc:spChg chg="add del">
          <ac:chgData name="Isbelis Lopez" userId="ecf505ab3f1624e6" providerId="Windows Live" clId="Web-{AC27DAEA-D2B3-4111-B11C-83698037CFFE}" dt="2024-06-05T17:24:48.789" v="491"/>
          <ac:spMkLst>
            <pc:docMk/>
            <pc:sldMk cId="893281262" sldId="283"/>
            <ac:spMk id="930" creationId="{5A55FBCD-CD42-40F5-8A1B-3203F9CAEEAA}"/>
          </ac:spMkLst>
        </pc:spChg>
        <pc:spChg chg="add del">
          <ac:chgData name="Isbelis Lopez" userId="ecf505ab3f1624e6" providerId="Windows Live" clId="Web-{AC27DAEA-D2B3-4111-B11C-83698037CFFE}" dt="2024-06-05T17:23:57.490" v="480"/>
          <ac:spMkLst>
            <pc:docMk/>
            <pc:sldMk cId="893281262" sldId="283"/>
            <ac:spMk id="935" creationId="{743AA782-23D1-4521-8CAD-47662984AA08}"/>
          </ac:spMkLst>
        </pc:spChg>
        <pc:spChg chg="add del">
          <ac:chgData name="Isbelis Lopez" userId="ecf505ab3f1624e6" providerId="Windows Live" clId="Web-{AC27DAEA-D2B3-4111-B11C-83698037CFFE}" dt="2024-06-05T17:23:57.490" v="480"/>
          <ac:spMkLst>
            <pc:docMk/>
            <pc:sldMk cId="893281262" sldId="283"/>
            <ac:spMk id="937" creationId="{71877DBC-BB60-40F0-AC93-2ACDBAAE60CE}"/>
          </ac:spMkLst>
        </pc:spChg>
        <pc:spChg chg="add del">
          <ac:chgData name="Isbelis Lopez" userId="ecf505ab3f1624e6" providerId="Windows Live" clId="Web-{AC27DAEA-D2B3-4111-B11C-83698037CFFE}" dt="2024-06-05T17:24:21.382" v="482"/>
          <ac:spMkLst>
            <pc:docMk/>
            <pc:sldMk cId="893281262" sldId="283"/>
            <ac:spMk id="939" creationId="{04812C46-200A-4DEB-A05E-3ED6C68C2387}"/>
          </ac:spMkLst>
        </pc:spChg>
        <pc:spChg chg="add del">
          <ac:chgData name="Isbelis Lopez" userId="ecf505ab3f1624e6" providerId="Windows Live" clId="Web-{AC27DAEA-D2B3-4111-B11C-83698037CFFE}" dt="2024-06-05T17:24:27.429" v="484"/>
          <ac:spMkLst>
            <pc:docMk/>
            <pc:sldMk cId="893281262" sldId="283"/>
            <ac:spMk id="941" creationId="{3EEB8ED6-9142-4A11-B029-18DDE98C4952}"/>
          </ac:spMkLst>
        </pc:spChg>
        <pc:spChg chg="add del">
          <ac:chgData name="Isbelis Lopez" userId="ecf505ab3f1624e6" providerId="Windows Live" clId="Web-{AC27DAEA-D2B3-4111-B11C-83698037CFFE}" dt="2024-06-05T17:24:41.914" v="486"/>
          <ac:spMkLst>
            <pc:docMk/>
            <pc:sldMk cId="893281262" sldId="283"/>
            <ac:spMk id="943" creationId="{04812C46-200A-4DEB-A05E-3ED6C68C2387}"/>
          </ac:spMkLst>
        </pc:spChg>
        <pc:spChg chg="add del">
          <ac:chgData name="Isbelis Lopez" userId="ecf505ab3f1624e6" providerId="Windows Live" clId="Web-{AC27DAEA-D2B3-4111-B11C-83698037CFFE}" dt="2024-06-05T17:24:41.914" v="486"/>
          <ac:spMkLst>
            <pc:docMk/>
            <pc:sldMk cId="893281262" sldId="283"/>
            <ac:spMk id="944" creationId="{E4D63AEB-01ED-4B67-A163-4F509656D523}"/>
          </ac:spMkLst>
        </pc:spChg>
        <pc:spChg chg="add del">
          <ac:chgData name="Isbelis Lopez" userId="ecf505ab3f1624e6" providerId="Windows Live" clId="Web-{AC27DAEA-D2B3-4111-B11C-83698037CFFE}" dt="2024-06-05T17:24:44.414" v="488"/>
          <ac:spMkLst>
            <pc:docMk/>
            <pc:sldMk cId="893281262" sldId="283"/>
            <ac:spMk id="946" creationId="{743AA782-23D1-4521-8CAD-47662984AA08}"/>
          </ac:spMkLst>
        </pc:spChg>
        <pc:spChg chg="add del">
          <ac:chgData name="Isbelis Lopez" userId="ecf505ab3f1624e6" providerId="Windows Live" clId="Web-{AC27DAEA-D2B3-4111-B11C-83698037CFFE}" dt="2024-06-05T17:24:44.414" v="488"/>
          <ac:spMkLst>
            <pc:docMk/>
            <pc:sldMk cId="893281262" sldId="283"/>
            <ac:spMk id="947" creationId="{650D18FE-0824-4A46-B22C-A86B52E5780A}"/>
          </ac:spMkLst>
        </pc:spChg>
        <pc:spChg chg="add del">
          <ac:chgData name="Isbelis Lopez" userId="ecf505ab3f1624e6" providerId="Windows Live" clId="Web-{AC27DAEA-D2B3-4111-B11C-83698037CFFE}" dt="2024-06-05T17:24:48.711" v="490"/>
          <ac:spMkLst>
            <pc:docMk/>
            <pc:sldMk cId="893281262" sldId="283"/>
            <ac:spMk id="949" creationId="{2B97F24A-32CE-4C1C-A50D-3016B394DCFB}"/>
          </ac:spMkLst>
        </pc:spChg>
        <pc:spChg chg="add del">
          <ac:chgData name="Isbelis Lopez" userId="ecf505ab3f1624e6" providerId="Windows Live" clId="Web-{AC27DAEA-D2B3-4111-B11C-83698037CFFE}" dt="2024-06-05T17:24:48.711" v="490"/>
          <ac:spMkLst>
            <pc:docMk/>
            <pc:sldMk cId="893281262" sldId="283"/>
            <ac:spMk id="950" creationId="{6357EC4F-235E-4222-A36F-C7878ACE37F2}"/>
          </ac:spMkLst>
        </pc:spChg>
        <pc:spChg chg="add del">
          <ac:chgData name="Isbelis Lopez" userId="ecf505ab3f1624e6" providerId="Windows Live" clId="Web-{AC27DAEA-D2B3-4111-B11C-83698037CFFE}" dt="2024-06-05T17:32:02.104" v="572"/>
          <ac:spMkLst>
            <pc:docMk/>
            <pc:sldMk cId="893281262" sldId="283"/>
            <ac:spMk id="952" creationId="{743AA782-23D1-4521-8CAD-47662984AA08}"/>
          </ac:spMkLst>
        </pc:spChg>
        <pc:spChg chg="add del">
          <ac:chgData name="Isbelis Lopez" userId="ecf505ab3f1624e6" providerId="Windows Live" clId="Web-{AC27DAEA-D2B3-4111-B11C-83698037CFFE}" dt="2024-06-05T17:32:02.104" v="572"/>
          <ac:spMkLst>
            <pc:docMk/>
            <pc:sldMk cId="893281262" sldId="283"/>
            <ac:spMk id="953" creationId="{650D18FE-0824-4A46-B22C-A86B52E5780A}"/>
          </ac:spMkLst>
        </pc:spChg>
        <pc:spChg chg="add del">
          <ac:chgData name="Isbelis Lopez" userId="ecf505ab3f1624e6" providerId="Windows Live" clId="Web-{AC27DAEA-D2B3-4111-B11C-83698037CFFE}" dt="2024-06-05T17:31:46.916" v="563"/>
          <ac:spMkLst>
            <pc:docMk/>
            <pc:sldMk cId="893281262" sldId="283"/>
            <ac:spMk id="955" creationId="{2B97F24A-32CE-4C1C-A50D-3016B394DCFB}"/>
          </ac:spMkLst>
        </pc:spChg>
        <pc:spChg chg="add del">
          <ac:chgData name="Isbelis Lopez" userId="ecf505ab3f1624e6" providerId="Windows Live" clId="Web-{AC27DAEA-D2B3-4111-B11C-83698037CFFE}" dt="2024-06-05T17:31:46.916" v="563"/>
          <ac:spMkLst>
            <pc:docMk/>
            <pc:sldMk cId="893281262" sldId="283"/>
            <ac:spMk id="956" creationId="{6357EC4F-235E-4222-A36F-C7878ACE37F2}"/>
          </ac:spMkLst>
        </pc:spChg>
        <pc:spChg chg="add del">
          <ac:chgData name="Isbelis Lopez" userId="ecf505ab3f1624e6" providerId="Windows Live" clId="Web-{AC27DAEA-D2B3-4111-B11C-83698037CFFE}" dt="2024-06-05T17:31:38.353" v="559"/>
          <ac:spMkLst>
            <pc:docMk/>
            <pc:sldMk cId="893281262" sldId="283"/>
            <ac:spMk id="958" creationId="{A8908DB7-C3A6-4FCB-9820-CEE02B398C4A}"/>
          </ac:spMkLst>
        </pc:spChg>
        <pc:spChg chg="add del">
          <ac:chgData name="Isbelis Lopez" userId="ecf505ab3f1624e6" providerId="Windows Live" clId="Web-{AC27DAEA-D2B3-4111-B11C-83698037CFFE}" dt="2024-06-05T17:31:49.431" v="565"/>
          <ac:spMkLst>
            <pc:docMk/>
            <pc:sldMk cId="893281262" sldId="283"/>
            <ac:spMk id="959" creationId="{2B97F24A-32CE-4C1C-A50D-3016B394DCFB}"/>
          </ac:spMkLst>
        </pc:spChg>
        <pc:spChg chg="add del">
          <ac:chgData name="Isbelis Lopez" userId="ecf505ab3f1624e6" providerId="Windows Live" clId="Web-{AC27DAEA-D2B3-4111-B11C-83698037CFFE}" dt="2024-06-05T17:31:51.900" v="567"/>
          <ac:spMkLst>
            <pc:docMk/>
            <pc:sldMk cId="893281262" sldId="283"/>
            <ac:spMk id="961" creationId="{21EA7FA8-6652-4CC5-90F4-3D48CAC0C2DD}"/>
          </ac:spMkLst>
        </pc:spChg>
        <pc:spChg chg="add del">
          <ac:chgData name="Isbelis Lopez" userId="ecf505ab3f1624e6" providerId="Windows Live" clId="Web-{AC27DAEA-D2B3-4111-B11C-83698037CFFE}" dt="2024-06-05T17:31:54.322" v="569"/>
          <ac:spMkLst>
            <pc:docMk/>
            <pc:sldMk cId="893281262" sldId="283"/>
            <ac:spMk id="963" creationId="{2B97F24A-32CE-4C1C-A50D-3016B394DCFB}"/>
          </ac:spMkLst>
        </pc:spChg>
        <pc:spChg chg="add del">
          <ac:chgData name="Isbelis Lopez" userId="ecf505ab3f1624e6" providerId="Windows Live" clId="Web-{AC27DAEA-D2B3-4111-B11C-83698037CFFE}" dt="2024-06-05T17:31:54.322" v="569"/>
          <ac:spMkLst>
            <pc:docMk/>
            <pc:sldMk cId="893281262" sldId="283"/>
            <ac:spMk id="964" creationId="{6357EC4F-235E-4222-A36F-C7878ACE37F2}"/>
          </ac:spMkLst>
        </pc:spChg>
        <pc:spChg chg="add del">
          <ac:chgData name="Isbelis Lopez" userId="ecf505ab3f1624e6" providerId="Windows Live" clId="Web-{AC27DAEA-D2B3-4111-B11C-83698037CFFE}" dt="2024-06-05T18:19:14.527" v="648"/>
          <ac:spMkLst>
            <pc:docMk/>
            <pc:sldMk cId="893281262" sldId="283"/>
            <ac:spMk id="965" creationId="{7A5F0580-5EE9-419F-96EE-B6529EF6E7D0}"/>
          </ac:spMkLst>
        </pc:spChg>
        <pc:spChg chg="add del">
          <ac:chgData name="Isbelis Lopez" userId="ecf505ab3f1624e6" providerId="Windows Live" clId="Web-{AC27DAEA-D2B3-4111-B11C-83698037CFFE}" dt="2024-06-05T17:32:02.041" v="571"/>
          <ac:spMkLst>
            <pc:docMk/>
            <pc:sldMk cId="893281262" sldId="283"/>
            <ac:spMk id="966" creationId="{2B97F24A-32CE-4C1C-A50D-3016B394DCFB}"/>
          </ac:spMkLst>
        </pc:spChg>
        <pc:spChg chg="add del">
          <ac:chgData name="Isbelis Lopez" userId="ecf505ab3f1624e6" providerId="Windows Live" clId="Web-{AC27DAEA-D2B3-4111-B11C-83698037CFFE}" dt="2024-06-05T17:32:02.041" v="571"/>
          <ac:spMkLst>
            <pc:docMk/>
            <pc:sldMk cId="893281262" sldId="283"/>
            <ac:spMk id="967" creationId="{CD8B4F24-440B-49E9-B85D-733523DC064B}"/>
          </ac:spMkLst>
        </pc:spChg>
        <pc:spChg chg="add del">
          <ac:chgData name="Isbelis Lopez" userId="ecf505ab3f1624e6" providerId="Windows Live" clId="Web-{AC27DAEA-D2B3-4111-B11C-83698037CFFE}" dt="2024-06-05T18:19:14.527" v="648"/>
          <ac:spMkLst>
            <pc:docMk/>
            <pc:sldMk cId="893281262" sldId="283"/>
            <ac:spMk id="969" creationId="{0288C6B4-AFC3-407F-A595-EFFD38D4CCAF}"/>
          </ac:spMkLst>
        </pc:spChg>
        <pc:spChg chg="add del">
          <ac:chgData name="Isbelis Lopez" userId="ecf505ab3f1624e6" providerId="Windows Live" clId="Web-{AC27DAEA-D2B3-4111-B11C-83698037CFFE}" dt="2024-06-05T18:19:14.527" v="648"/>
          <ac:spMkLst>
            <pc:docMk/>
            <pc:sldMk cId="893281262" sldId="283"/>
            <ac:spMk id="970" creationId="{CF236821-17FE-429B-8D2C-08E13A64EA40}"/>
          </ac:spMkLst>
        </pc:spChg>
        <pc:spChg chg="add del">
          <ac:chgData name="Isbelis Lopez" userId="ecf505ab3f1624e6" providerId="Windows Live" clId="Web-{AC27DAEA-D2B3-4111-B11C-83698037CFFE}" dt="2024-06-05T18:19:14.527" v="648"/>
          <ac:spMkLst>
            <pc:docMk/>
            <pc:sldMk cId="893281262" sldId="283"/>
            <ac:spMk id="971" creationId="{C0BDBCD2-E081-43AB-9119-C55465E59757}"/>
          </ac:spMkLst>
        </pc:spChg>
        <pc:spChg chg="add del">
          <ac:chgData name="Isbelis Lopez" userId="ecf505ab3f1624e6" providerId="Windows Live" clId="Web-{AC27DAEA-D2B3-4111-B11C-83698037CFFE}" dt="2024-06-05T18:19:14.527" v="648"/>
          <ac:spMkLst>
            <pc:docMk/>
            <pc:sldMk cId="893281262" sldId="283"/>
            <ac:spMk id="972" creationId="{98E79BE4-34FE-485A-98A5-92CE8F7C4743}"/>
          </ac:spMkLst>
        </pc:spChg>
        <pc:spChg chg="add">
          <ac:chgData name="Isbelis Lopez" userId="ecf505ab3f1624e6" providerId="Windows Live" clId="Web-{AC27DAEA-D2B3-4111-B11C-83698037CFFE}" dt="2024-06-05T18:19:14.527" v="648"/>
          <ac:spMkLst>
            <pc:docMk/>
            <pc:sldMk cId="893281262" sldId="283"/>
            <ac:spMk id="977" creationId="{743AA782-23D1-4521-8CAD-47662984AA08}"/>
          </ac:spMkLst>
        </pc:spChg>
        <pc:spChg chg="add">
          <ac:chgData name="Isbelis Lopez" userId="ecf505ab3f1624e6" providerId="Windows Live" clId="Web-{AC27DAEA-D2B3-4111-B11C-83698037CFFE}" dt="2024-06-05T18:19:14.527" v="648"/>
          <ac:spMkLst>
            <pc:docMk/>
            <pc:sldMk cId="893281262" sldId="283"/>
            <ac:spMk id="979" creationId="{650D18FE-0824-4A46-B22C-A86B52E5780A}"/>
          </ac:spMkLst>
        </pc:spChg>
        <pc:spChg chg="add mod">
          <ac:chgData name="Isbelis Lopez" userId="ecf505ab3f1624e6" providerId="Windows Live" clId="Web-{AC27DAEA-D2B3-4111-B11C-83698037CFFE}" dt="2024-06-05T18:34:56.733" v="868"/>
          <ac:spMkLst>
            <pc:docMk/>
            <pc:sldMk cId="893281262" sldId="283"/>
            <ac:spMk id="1271" creationId="{E71FCA19-5C80-6A12-784F-9B33A665877D}"/>
          </ac:spMkLst>
        </pc:spChg>
        <pc:spChg chg="add mod">
          <ac:chgData name="Isbelis Lopez" userId="ecf505ab3f1624e6" providerId="Windows Live" clId="Web-{AC27DAEA-D2B3-4111-B11C-83698037CFFE}" dt="2024-06-05T18:35:14.233" v="876" actId="20577"/>
          <ac:spMkLst>
            <pc:docMk/>
            <pc:sldMk cId="893281262" sldId="283"/>
            <ac:spMk id="1272" creationId="{FC71C72B-FA51-5ABE-3399-804F6D985D5E}"/>
          </ac:spMkLst>
        </pc:spChg>
        <pc:spChg chg="add mod">
          <ac:chgData name="Isbelis Lopez" userId="ecf505ab3f1624e6" providerId="Windows Live" clId="Web-{AC27DAEA-D2B3-4111-B11C-83698037CFFE}" dt="2024-06-05T18:34:56.733" v="870"/>
          <ac:spMkLst>
            <pc:docMk/>
            <pc:sldMk cId="893281262" sldId="283"/>
            <ac:spMk id="1273" creationId="{8F58047B-89CE-26F1-B175-6F9BE4E8F4D5}"/>
          </ac:spMkLst>
        </pc:spChg>
        <pc:spChg chg="add mod">
          <ac:chgData name="Isbelis Lopez" userId="ecf505ab3f1624e6" providerId="Windows Live" clId="Web-{AC27DAEA-D2B3-4111-B11C-83698037CFFE}" dt="2024-06-05T18:35:21.859" v="877" actId="20577"/>
          <ac:spMkLst>
            <pc:docMk/>
            <pc:sldMk cId="893281262" sldId="283"/>
            <ac:spMk id="1274" creationId="{608C08DD-4EFC-5047-5E80-1D88D0701CF4}"/>
          </ac:spMkLst>
        </pc:spChg>
        <pc:spChg chg="add mod">
          <ac:chgData name="Isbelis Lopez" userId="ecf505ab3f1624e6" providerId="Windows Live" clId="Web-{AC27DAEA-D2B3-4111-B11C-83698037CFFE}" dt="2024-06-05T18:38:06.458" v="917" actId="1076"/>
          <ac:spMkLst>
            <pc:docMk/>
            <pc:sldMk cId="893281262" sldId="283"/>
            <ac:spMk id="1275" creationId="{53300A90-76D9-D472-7696-FEFE4CAB6B61}"/>
          </ac:spMkLst>
        </pc:spChg>
        <pc:spChg chg="add mod">
          <ac:chgData name="Isbelis Lopez" userId="ecf505ab3f1624e6" providerId="Windows Live" clId="Web-{AC27DAEA-D2B3-4111-B11C-83698037CFFE}" dt="2024-06-05T18:38:09.490" v="918" actId="1076"/>
          <ac:spMkLst>
            <pc:docMk/>
            <pc:sldMk cId="893281262" sldId="283"/>
            <ac:spMk id="1276" creationId="{C75B3D26-39A3-73F4-76DA-43F908142FF8}"/>
          </ac:spMkLst>
        </pc:spChg>
        <pc:spChg chg="add mod">
          <ac:chgData name="Isbelis Lopez" userId="ecf505ab3f1624e6" providerId="Windows Live" clId="Web-{AC27DAEA-D2B3-4111-B11C-83698037CFFE}" dt="2024-06-05T18:38:11.536" v="919" actId="1076"/>
          <ac:spMkLst>
            <pc:docMk/>
            <pc:sldMk cId="893281262" sldId="283"/>
            <ac:spMk id="1277" creationId="{848A8E22-63C0-4EBD-6FA4-F912C3850477}"/>
          </ac:spMkLst>
        </pc:spChg>
        <pc:spChg chg="add del mod">
          <ac:chgData name="Isbelis Lopez" userId="ecf505ab3f1624e6" providerId="Windows Live" clId="Web-{AC27DAEA-D2B3-4111-B11C-83698037CFFE}" dt="2024-06-05T18:38:14.443" v="920" actId="1076"/>
          <ac:spMkLst>
            <pc:docMk/>
            <pc:sldMk cId="893281262" sldId="283"/>
            <ac:spMk id="1278" creationId="{DEE7DFAC-8F6A-0195-D031-34B1A6EBC6CF}"/>
          </ac:spMkLst>
        </pc:spChg>
        <pc:spChg chg="add del mod">
          <ac:chgData name="Isbelis Lopez" userId="ecf505ab3f1624e6" providerId="Windows Live" clId="Web-{AC27DAEA-D2B3-4111-B11C-83698037CFFE}" dt="2024-06-05T19:17:39.996" v="1262"/>
          <ac:spMkLst>
            <pc:docMk/>
            <pc:sldMk cId="893281262" sldId="283"/>
            <ac:spMk id="1296" creationId="{2A2BC9EF-9BC0-091E-BD81-DDDB390527A3}"/>
          </ac:spMkLst>
        </pc:spChg>
        <pc:grpChg chg="add del">
          <ac:chgData name="Isbelis Lopez" userId="ecf505ab3f1624e6" providerId="Windows Live" clId="Web-{AC27DAEA-D2B3-4111-B11C-83698037CFFE}" dt="2024-06-05T17:22:07.954" v="465"/>
          <ac:grpSpMkLst>
            <pc:docMk/>
            <pc:sldMk cId="893281262" sldId="283"/>
            <ac:grpSpMk id="898" creationId="{D2A542E6-1924-4FE2-89D1-3CB19468C1F6}"/>
          </ac:grpSpMkLst>
        </pc:grpChg>
        <pc:grpChg chg="add del">
          <ac:chgData name="Isbelis Lopez" userId="ecf505ab3f1624e6" providerId="Windows Live" clId="Web-{AC27DAEA-D2B3-4111-B11C-83698037CFFE}" dt="2024-06-05T17:22:07.954" v="465"/>
          <ac:grpSpMkLst>
            <pc:docMk/>
            <pc:sldMk cId="893281262" sldId="283"/>
            <ac:grpSpMk id="901" creationId="{72024ACE-D556-4A21-9B17-7CA3E82DA45F}"/>
          </ac:grpSpMkLst>
        </pc:grpChg>
        <pc:grpChg chg="add del">
          <ac:chgData name="Isbelis Lopez" userId="ecf505ab3f1624e6" providerId="Windows Live" clId="Web-{AC27DAEA-D2B3-4111-B11C-83698037CFFE}" dt="2024-06-05T17:22:32.487" v="473"/>
          <ac:grpSpMkLst>
            <pc:docMk/>
            <pc:sldMk cId="893281262" sldId="283"/>
            <ac:grpSpMk id="924" creationId="{1FD67D68-9B83-C338-8342-3348D8F22347}"/>
          </ac:grpSpMkLst>
        </pc:grpChg>
        <pc:graphicFrameChg chg="add del mod modGraphic">
          <ac:chgData name="Isbelis Lopez" userId="ecf505ab3f1624e6" providerId="Windows Live" clId="Web-{AC27DAEA-D2B3-4111-B11C-83698037CFFE}" dt="2024-06-05T16:44:47.948" v="427"/>
          <ac:graphicFrameMkLst>
            <pc:docMk/>
            <pc:sldMk cId="893281262" sldId="283"/>
            <ac:graphicFrameMk id="2" creationId="{D4C511E4-BD06-56D6-EC0E-288121561F41}"/>
          </ac:graphicFrameMkLst>
        </pc:graphicFrameChg>
        <pc:graphicFrameChg chg="add del mod modGraphic">
          <ac:chgData name="Isbelis Lopez" userId="ecf505ab3f1624e6" providerId="Windows Live" clId="Web-{AC27DAEA-D2B3-4111-B11C-83698037CFFE}" dt="2024-06-05T18:23:08.332" v="669"/>
          <ac:graphicFrameMkLst>
            <pc:docMk/>
            <pc:sldMk cId="893281262" sldId="283"/>
            <ac:graphicFrameMk id="16" creationId="{ED7CF156-6A1C-412B-1102-B6DFF925C486}"/>
          </ac:graphicFrameMkLst>
        </pc:graphicFrameChg>
        <pc:graphicFrameChg chg="add del mod modGraphic">
          <ac:chgData name="Isbelis Lopez" userId="ecf505ab3f1624e6" providerId="Windows Live" clId="Web-{AC27DAEA-D2B3-4111-B11C-83698037CFFE}" dt="2024-06-05T18:33:12.307" v="803"/>
          <ac:graphicFrameMkLst>
            <pc:docMk/>
            <pc:sldMk cId="893281262" sldId="283"/>
            <ac:graphicFrameMk id="851" creationId="{FB425640-116C-2B6E-2BBD-DD580CE93082}"/>
          </ac:graphicFrameMkLst>
        </pc:graphicFrameChg>
        <pc:picChg chg="del">
          <ac:chgData name="Isbelis Lopez" userId="ecf505ab3f1624e6" providerId="Windows Live" clId="Web-{AC27DAEA-D2B3-4111-B11C-83698037CFFE}" dt="2024-06-05T15:24:32.280" v="108"/>
          <ac:picMkLst>
            <pc:docMk/>
            <pc:sldMk cId="893281262" sldId="283"/>
            <ac:picMk id="2" creationId="{C900E706-38CB-5E67-3151-0A2D4B67DF53}"/>
          </ac:picMkLst>
        </pc:picChg>
        <pc:picChg chg="del mod">
          <ac:chgData name="Isbelis Lopez" userId="ecf505ab3f1624e6" providerId="Windows Live" clId="Web-{AC27DAEA-D2B3-4111-B11C-83698037CFFE}" dt="2024-06-05T18:18:56.089" v="645"/>
          <ac:picMkLst>
            <pc:docMk/>
            <pc:sldMk cId="893281262" sldId="283"/>
            <ac:picMk id="4" creationId="{D207C690-7AA9-97B0-F918-EC9E3202B24E}"/>
          </ac:picMkLst>
        </pc:picChg>
        <pc:picChg chg="add mod ord">
          <ac:chgData name="Isbelis Lopez" userId="ecf505ab3f1624e6" providerId="Windows Live" clId="Web-{AC27DAEA-D2B3-4111-B11C-83698037CFFE}" dt="2024-06-05T19:22:05.943" v="1281" actId="14100"/>
          <ac:picMkLst>
            <pc:docMk/>
            <pc:sldMk cId="893281262" sldId="283"/>
            <ac:picMk id="9" creationId="{E4518ADA-57DB-DB97-8A7B-4F9FAF82F688}"/>
          </ac:picMkLst>
        </pc:picChg>
        <pc:picChg chg="add del">
          <ac:chgData name="Isbelis Lopez" userId="ecf505ab3f1624e6" providerId="Windows Live" clId="Web-{AC27DAEA-D2B3-4111-B11C-83698037CFFE}" dt="2024-06-05T17:21:47.547" v="457"/>
          <ac:picMkLst>
            <pc:docMk/>
            <pc:sldMk cId="893281262" sldId="283"/>
            <ac:picMk id="882" creationId="{B0DAC8FB-A162-44E3-A606-C855A03A5B09}"/>
          </ac:picMkLst>
        </pc:picChg>
        <pc:picChg chg="add mod">
          <ac:chgData name="Isbelis Lopez" userId="ecf505ab3f1624e6" providerId="Windows Live" clId="Web-{AC27DAEA-D2B3-4111-B11C-83698037CFFE}" dt="2024-06-05T20:16:50.265" v="1537"/>
          <ac:picMkLst>
            <pc:docMk/>
            <pc:sldMk cId="893281262" sldId="283"/>
            <ac:picMk id="1291" creationId="{C0FA6A4D-F908-B0F9-635C-F4332FCCCEBF}"/>
          </ac:picMkLst>
        </pc:picChg>
        <pc:picChg chg="add mod">
          <ac:chgData name="Isbelis Lopez" userId="ecf505ab3f1624e6" providerId="Windows Live" clId="Web-{AC27DAEA-D2B3-4111-B11C-83698037CFFE}" dt="2024-06-05T18:37:49.551" v="915"/>
          <ac:picMkLst>
            <pc:docMk/>
            <pc:sldMk cId="893281262" sldId="283"/>
            <ac:picMk id="1292" creationId="{6E4A2D20-DF09-FF24-4D35-9A22B0FB27AA}"/>
          </ac:picMkLst>
        </pc:picChg>
        <pc:cxnChg chg="add del">
          <ac:chgData name="Isbelis Lopez" userId="ecf505ab3f1624e6" providerId="Windows Live" clId="Web-{AC27DAEA-D2B3-4111-B11C-83698037CFFE}" dt="2024-06-05T17:21:58.485" v="461"/>
          <ac:cxnSpMkLst>
            <pc:docMk/>
            <pc:sldMk cId="893281262" sldId="283"/>
            <ac:cxnSpMk id="891" creationId="{FC23E3B9-5ABF-58B3-E2B0-E9A5DAA90037}"/>
          </ac:cxnSpMkLst>
        </pc:cxnChg>
        <pc:cxnChg chg="add del">
          <ac:chgData name="Isbelis Lopez" userId="ecf505ab3f1624e6" providerId="Windows Live" clId="Web-{AC27DAEA-D2B3-4111-B11C-83698037CFFE}" dt="2024-06-05T17:22:13.689" v="467"/>
          <ac:cxnSpMkLst>
            <pc:docMk/>
            <pc:sldMk cId="893281262" sldId="283"/>
            <ac:cxnSpMk id="909" creationId="{49CD1692-827B-4C8D-B4A1-134FD04CF45C}"/>
          </ac:cxnSpMkLst>
        </pc:cxnChg>
        <pc:cxnChg chg="add del">
          <ac:chgData name="Isbelis Lopez" userId="ecf505ab3f1624e6" providerId="Windows Live" clId="Web-{AC27DAEA-D2B3-4111-B11C-83698037CFFE}" dt="2024-06-05T17:22:27.612" v="471"/>
          <ac:cxnSpMkLst>
            <pc:docMk/>
            <pc:sldMk cId="893281262" sldId="283"/>
            <ac:cxnSpMk id="919" creationId="{49CD1692-827B-4C8D-B4A1-134FD04CF45C}"/>
          </ac:cxnSpMkLst>
        </pc:cxnChg>
        <pc:cxnChg chg="add del mod">
          <ac:chgData name="Isbelis Lopez" userId="ecf505ab3f1624e6" providerId="Windows Live" clId="Web-{AC27DAEA-D2B3-4111-B11C-83698037CFFE}" dt="2024-06-05T18:38:56.179" v="924"/>
          <ac:cxnSpMkLst>
            <pc:docMk/>
            <pc:sldMk cId="893281262" sldId="283"/>
            <ac:cxnSpMk id="1293" creationId="{032F8036-D4F6-BB85-3E89-9D4774381CF2}"/>
          </ac:cxnSpMkLst>
        </pc:cxnChg>
        <pc:cxnChg chg="add mod">
          <ac:chgData name="Isbelis Lopez" userId="ecf505ab3f1624e6" providerId="Windows Live" clId="Web-{AC27DAEA-D2B3-4111-B11C-83698037CFFE}" dt="2024-06-05T18:40:06.947" v="938"/>
          <ac:cxnSpMkLst>
            <pc:docMk/>
            <pc:sldMk cId="893281262" sldId="283"/>
            <ac:cxnSpMk id="1294" creationId="{459C629F-62F5-2071-A537-3B9A1FC9175A}"/>
          </ac:cxnSpMkLst>
        </pc:cxnChg>
        <pc:cxnChg chg="add mod">
          <ac:chgData name="Isbelis Lopez" userId="ecf505ab3f1624e6" providerId="Windows Live" clId="Web-{AC27DAEA-D2B3-4111-B11C-83698037CFFE}" dt="2024-06-05T18:40:31.745" v="940" actId="1076"/>
          <ac:cxnSpMkLst>
            <pc:docMk/>
            <pc:sldMk cId="893281262" sldId="283"/>
            <ac:cxnSpMk id="1295" creationId="{7AAADE63-FF2F-E5F9-2ACC-C3AB2C4A4363}"/>
          </ac:cxnSpMkLst>
        </pc:cxnChg>
      </pc:sldChg>
      <pc:sldChg chg="del">
        <pc:chgData name="Isbelis Lopez" userId="ecf505ab3f1624e6" providerId="Windows Live" clId="Web-{AC27DAEA-D2B3-4111-B11C-83698037CFFE}" dt="2024-06-05T16:23:01.078" v="206"/>
        <pc:sldMkLst>
          <pc:docMk/>
          <pc:sldMk cId="644783597" sldId="284"/>
        </pc:sldMkLst>
      </pc:sldChg>
      <pc:sldChg chg="addSp delSp modSp new mod setBg modClrScheme delDesignElem chgLayout">
        <pc:chgData name="Isbelis Lopez" userId="ecf505ab3f1624e6" providerId="Windows Live" clId="Web-{AC27DAEA-D2B3-4111-B11C-83698037CFFE}" dt="2024-06-05T19:22:38.038" v="1283" actId="20577"/>
        <pc:sldMkLst>
          <pc:docMk/>
          <pc:sldMk cId="2479655483" sldId="285"/>
        </pc:sldMkLst>
        <pc:spChg chg="del">
          <ac:chgData name="Isbelis Lopez" userId="ecf505ab3f1624e6" providerId="Windows Live" clId="Web-{AC27DAEA-D2B3-4111-B11C-83698037CFFE}" dt="2024-06-05T15:05:31.908" v="1"/>
          <ac:spMkLst>
            <pc:docMk/>
            <pc:sldMk cId="2479655483" sldId="285"/>
            <ac:spMk id="2" creationId="{A7B9C7CA-C958-6485-C318-0DB4E134F624}"/>
          </ac:spMkLst>
        </pc:spChg>
        <pc:spChg chg="add del mod ord">
          <ac:chgData name="Isbelis Lopez" userId="ecf505ab3f1624e6" providerId="Windows Live" clId="Web-{AC27DAEA-D2B3-4111-B11C-83698037CFFE}" dt="2024-06-05T16:20:17.557" v="187"/>
          <ac:spMkLst>
            <pc:docMk/>
            <pc:sldMk cId="2479655483" sldId="285"/>
            <ac:spMk id="3" creationId="{D7FD8763-DD80-4218-EFDA-30CCF97FAB71}"/>
          </ac:spMkLst>
        </pc:spChg>
        <pc:spChg chg="add mod">
          <ac:chgData name="Isbelis Lopez" userId="ecf505ab3f1624e6" providerId="Windows Live" clId="Web-{AC27DAEA-D2B3-4111-B11C-83698037CFFE}" dt="2024-06-05T19:22:38.038" v="1283" actId="20577"/>
          <ac:spMkLst>
            <pc:docMk/>
            <pc:sldMk cId="2479655483" sldId="285"/>
            <ac:spMk id="3" creationId="{E474A78C-F68D-E2E1-2EC9-0736C2879F29}"/>
          </ac:spMkLst>
        </pc:spChg>
        <pc:spChg chg="add del mod">
          <ac:chgData name="Isbelis Lopez" userId="ecf505ab3f1624e6" providerId="Windows Live" clId="Web-{AC27DAEA-D2B3-4111-B11C-83698037CFFE}" dt="2024-06-05T16:12:59.652" v="133"/>
          <ac:spMkLst>
            <pc:docMk/>
            <pc:sldMk cId="2479655483" sldId="285"/>
            <ac:spMk id="4" creationId="{93AA639F-708E-0910-7F0F-931E0C7EBBD7}"/>
          </ac:spMkLst>
        </pc:spChg>
        <pc:spChg chg="add del mod ord">
          <ac:chgData name="Isbelis Lopez" userId="ecf505ab3f1624e6" providerId="Windows Live" clId="Web-{AC27DAEA-D2B3-4111-B11C-83698037CFFE}" dt="2024-06-05T16:20:37.745" v="188"/>
          <ac:spMkLst>
            <pc:docMk/>
            <pc:sldMk cId="2479655483" sldId="285"/>
            <ac:spMk id="5" creationId="{40132892-0871-AABE-2A20-8B4E4E6A3E24}"/>
          </ac:spMkLst>
        </pc:spChg>
        <pc:spChg chg="add del mod">
          <ac:chgData name="Isbelis Lopez" userId="ecf505ab3f1624e6" providerId="Windows Live" clId="Web-{AC27DAEA-D2B3-4111-B11C-83698037CFFE}" dt="2024-06-05T15:10:38.154" v="51"/>
          <ac:spMkLst>
            <pc:docMk/>
            <pc:sldMk cId="2479655483" sldId="285"/>
            <ac:spMk id="6" creationId="{489ABB2F-C05C-651B-8222-F442CE882435}"/>
          </ac:spMkLst>
        </pc:spChg>
        <pc:spChg chg="add del mod ord">
          <ac:chgData name="Isbelis Lopez" userId="ecf505ab3f1624e6" providerId="Windows Live" clId="Web-{AC27DAEA-D2B3-4111-B11C-83698037CFFE}" dt="2024-06-05T16:20:53.449" v="189"/>
          <ac:spMkLst>
            <pc:docMk/>
            <pc:sldMk cId="2479655483" sldId="285"/>
            <ac:spMk id="6" creationId="{9E19EB7D-A5C3-F9EC-A6A9-65D7D281F8AF}"/>
          </ac:spMkLst>
        </pc:spChg>
        <pc:spChg chg="add del mod">
          <ac:chgData name="Isbelis Lopez" userId="ecf505ab3f1624e6" providerId="Windows Live" clId="Web-{AC27DAEA-D2B3-4111-B11C-83698037CFFE}" dt="2024-06-05T16:13:06.059" v="134"/>
          <ac:spMkLst>
            <pc:docMk/>
            <pc:sldMk cId="2479655483" sldId="285"/>
            <ac:spMk id="7" creationId="{EE1B3C94-9891-CE4C-0E23-73AB74AE605C}"/>
          </ac:spMkLst>
        </pc:spChg>
        <pc:spChg chg="add del mod">
          <ac:chgData name="Isbelis Lopez" userId="ecf505ab3f1624e6" providerId="Windows Live" clId="Web-{AC27DAEA-D2B3-4111-B11C-83698037CFFE}" dt="2024-06-05T15:10:48.795" v="54"/>
          <ac:spMkLst>
            <pc:docMk/>
            <pc:sldMk cId="2479655483" sldId="285"/>
            <ac:spMk id="9" creationId="{AC270EEE-C591-6048-5BC5-5B45943203A5}"/>
          </ac:spMkLst>
        </pc:spChg>
        <pc:spChg chg="add mod ord">
          <ac:chgData name="Isbelis Lopez" userId="ecf505ab3f1624e6" providerId="Windows Live" clId="Web-{AC27DAEA-D2B3-4111-B11C-83698037CFFE}" dt="2024-06-05T17:42:13.144" v="604"/>
          <ac:spMkLst>
            <pc:docMk/>
            <pc:sldMk cId="2479655483" sldId="285"/>
            <ac:spMk id="11" creationId="{30F084DD-996A-74A6-D152-8675E84EF2CB}"/>
          </ac:spMkLst>
        </pc:spChg>
        <pc:spChg chg="add mod ord">
          <ac:chgData name="Isbelis Lopez" userId="ecf505ab3f1624e6" providerId="Windows Live" clId="Web-{AC27DAEA-D2B3-4111-B11C-83698037CFFE}" dt="2024-06-05T19:18:55.389" v="1273" actId="20577"/>
          <ac:spMkLst>
            <pc:docMk/>
            <pc:sldMk cId="2479655483" sldId="285"/>
            <ac:spMk id="27" creationId="{8B5727B3-B671-8F0D-2E7E-CDF03AEE1040}"/>
          </ac:spMkLst>
        </pc:spChg>
        <pc:spChg chg="add del mod ord">
          <ac:chgData name="Isbelis Lopez" userId="ecf505ab3f1624e6" providerId="Windows Live" clId="Web-{AC27DAEA-D2B3-4111-B11C-83698037CFFE}" dt="2024-06-05T15:24:04.982" v="104"/>
          <ac:spMkLst>
            <pc:docMk/>
            <pc:sldMk cId="2479655483" sldId="285"/>
            <ac:spMk id="28" creationId="{E3539323-ABDB-4E5B-C53A-1F0D47D23910}"/>
          </ac:spMkLst>
        </pc:spChg>
        <pc:spChg chg="add del">
          <ac:chgData name="Isbelis Lopez" userId="ecf505ab3f1624e6" providerId="Windows Live" clId="Web-{AC27DAEA-D2B3-4111-B11C-83698037CFFE}" dt="2024-06-05T16:18:56.351" v="180"/>
          <ac:spMkLst>
            <pc:docMk/>
            <pc:sldMk cId="2479655483" sldId="285"/>
            <ac:spMk id="29" creationId="{1C4FDBE2-32F7-4AC4-A40C-C51C65B1D474}"/>
          </ac:spMkLst>
        </pc:spChg>
        <pc:spChg chg="add del">
          <ac:chgData name="Isbelis Lopez" userId="ecf505ab3f1624e6" providerId="Windows Live" clId="Web-{AC27DAEA-D2B3-4111-B11C-83698037CFFE}" dt="2024-06-05T16:18:56.351" v="180"/>
          <ac:spMkLst>
            <pc:docMk/>
            <pc:sldMk cId="2479655483" sldId="285"/>
            <ac:spMk id="30" creationId="{EBF4792E-DF83-4D24-9924-01EC30A32C89}"/>
          </ac:spMkLst>
        </pc:spChg>
        <pc:spChg chg="add del">
          <ac:chgData name="Isbelis Lopez" userId="ecf505ab3f1624e6" providerId="Windows Live" clId="Web-{AC27DAEA-D2B3-4111-B11C-83698037CFFE}" dt="2024-06-05T16:18:56.351" v="180"/>
          <ac:spMkLst>
            <pc:docMk/>
            <pc:sldMk cId="2479655483" sldId="285"/>
            <ac:spMk id="31" creationId="{15837328-A57C-47AA-B520-C83F4A6BD1E4}"/>
          </ac:spMkLst>
        </pc:spChg>
        <pc:spChg chg="add del">
          <ac:chgData name="Isbelis Lopez" userId="ecf505ab3f1624e6" providerId="Windows Live" clId="Web-{AC27DAEA-D2B3-4111-B11C-83698037CFFE}" dt="2024-06-05T16:14:03.905" v="141"/>
          <ac:spMkLst>
            <pc:docMk/>
            <pc:sldMk cId="2479655483" sldId="285"/>
            <ac:spMk id="32" creationId="{94D63745-74E2-4EC3-800B-83DF2AD91790}"/>
          </ac:spMkLst>
        </pc:spChg>
        <pc:spChg chg="add del">
          <ac:chgData name="Isbelis Lopez" userId="ecf505ab3f1624e6" providerId="Windows Live" clId="Web-{AC27DAEA-D2B3-4111-B11C-83698037CFFE}" dt="2024-06-05T16:18:56.351" v="180"/>
          <ac:spMkLst>
            <pc:docMk/>
            <pc:sldMk cId="2479655483" sldId="285"/>
            <ac:spMk id="33" creationId="{E2B33195-5BCA-4BB7-A82D-6739522687DD}"/>
          </ac:spMkLst>
        </pc:spChg>
        <pc:spChg chg="add del">
          <ac:chgData name="Isbelis Lopez" userId="ecf505ab3f1624e6" providerId="Windows Live" clId="Web-{AC27DAEA-D2B3-4111-B11C-83698037CFFE}" dt="2024-06-05T16:14:03.905" v="141"/>
          <ac:spMkLst>
            <pc:docMk/>
            <pc:sldMk cId="2479655483" sldId="285"/>
            <ac:spMk id="34" creationId="{F0341E10-0ED5-4869-8FCE-FDEF38CC51DE}"/>
          </ac:spMkLst>
        </pc:spChg>
        <pc:spChg chg="add del">
          <ac:chgData name="Isbelis Lopez" userId="ecf505ab3f1624e6" providerId="Windows Live" clId="Web-{AC27DAEA-D2B3-4111-B11C-83698037CFFE}" dt="2024-06-05T16:18:56.351" v="180"/>
          <ac:spMkLst>
            <pc:docMk/>
            <pc:sldMk cId="2479655483" sldId="285"/>
            <ac:spMk id="35" creationId="{8A03A6A2-7849-4179-B68F-C11DDDB231D4}"/>
          </ac:spMkLst>
        </pc:spChg>
        <pc:spChg chg="add del">
          <ac:chgData name="Isbelis Lopez" userId="ecf505ab3f1624e6" providerId="Windows Live" clId="Web-{AC27DAEA-D2B3-4111-B11C-83698037CFFE}" dt="2024-06-05T16:19:06.102" v="182"/>
          <ac:spMkLst>
            <pc:docMk/>
            <pc:sldMk cId="2479655483" sldId="285"/>
            <ac:spMk id="37" creationId="{9E9F2A28-69A3-4945-B6B6-C2E4A6C55373}"/>
          </ac:spMkLst>
        </pc:spChg>
        <pc:spChg chg="add del">
          <ac:chgData name="Isbelis Lopez" userId="ecf505ab3f1624e6" providerId="Windows Live" clId="Web-{AC27DAEA-D2B3-4111-B11C-83698037CFFE}" dt="2024-06-05T16:14:03.905" v="141"/>
          <ac:spMkLst>
            <pc:docMk/>
            <pc:sldMk cId="2479655483" sldId="285"/>
            <ac:spMk id="38" creationId="{A5C52807-8CAF-4827-97FD-DA334A8FDAB1}"/>
          </ac:spMkLst>
        </pc:spChg>
        <pc:spChg chg="add del">
          <ac:chgData name="Isbelis Lopez" userId="ecf505ab3f1624e6" providerId="Windows Live" clId="Web-{AC27DAEA-D2B3-4111-B11C-83698037CFFE}" dt="2024-06-05T16:19:06.102" v="182"/>
          <ac:spMkLst>
            <pc:docMk/>
            <pc:sldMk cId="2479655483" sldId="285"/>
            <ac:spMk id="39" creationId="{CB147A70-DC29-4DDF-A34C-2B82C6E2295E}"/>
          </ac:spMkLst>
        </pc:spChg>
        <pc:spChg chg="add del">
          <ac:chgData name="Isbelis Lopez" userId="ecf505ab3f1624e6" providerId="Windows Live" clId="Web-{AC27DAEA-D2B3-4111-B11C-83698037CFFE}" dt="2024-06-05T16:14:03.905" v="141"/>
          <ac:spMkLst>
            <pc:docMk/>
            <pc:sldMk cId="2479655483" sldId="285"/>
            <ac:spMk id="40" creationId="{26223EA7-BA72-444B-ACA6-FCB8F43F6B6B}"/>
          </ac:spMkLst>
        </pc:spChg>
        <pc:spChg chg="add del">
          <ac:chgData name="Isbelis Lopez" userId="ecf505ab3f1624e6" providerId="Windows Live" clId="Web-{AC27DAEA-D2B3-4111-B11C-83698037CFFE}" dt="2024-06-05T16:19:06.102" v="182"/>
          <ac:spMkLst>
            <pc:docMk/>
            <pc:sldMk cId="2479655483" sldId="285"/>
            <ac:spMk id="41" creationId="{3B438362-1E1E-4C62-A99E-4134CB16366C}"/>
          </ac:spMkLst>
        </pc:spChg>
        <pc:spChg chg="add del">
          <ac:chgData name="Isbelis Lopez" userId="ecf505ab3f1624e6" providerId="Windows Live" clId="Web-{AC27DAEA-D2B3-4111-B11C-83698037CFFE}" dt="2024-06-05T16:14:16.498" v="143"/>
          <ac:spMkLst>
            <pc:docMk/>
            <pc:sldMk cId="2479655483" sldId="285"/>
            <ac:spMk id="42" creationId="{1C4FDBE2-32F7-4AC4-A40C-C51C65B1D474}"/>
          </ac:spMkLst>
        </pc:spChg>
        <pc:spChg chg="add del">
          <ac:chgData name="Isbelis Lopez" userId="ecf505ab3f1624e6" providerId="Windows Live" clId="Web-{AC27DAEA-D2B3-4111-B11C-83698037CFFE}" dt="2024-06-05T16:14:16.498" v="143"/>
          <ac:spMkLst>
            <pc:docMk/>
            <pc:sldMk cId="2479655483" sldId="285"/>
            <ac:spMk id="43" creationId="{E2B33195-5BCA-4BB7-A82D-6739522687DD}"/>
          </ac:spMkLst>
        </pc:spChg>
        <pc:spChg chg="add del">
          <ac:chgData name="Isbelis Lopez" userId="ecf505ab3f1624e6" providerId="Windows Live" clId="Web-{AC27DAEA-D2B3-4111-B11C-83698037CFFE}" dt="2024-06-05T16:14:16.498" v="143"/>
          <ac:spMkLst>
            <pc:docMk/>
            <pc:sldMk cId="2479655483" sldId="285"/>
            <ac:spMk id="44" creationId="{CF8AD9F3-9AF6-494F-83A3-2F677563935C}"/>
          </ac:spMkLst>
        </pc:spChg>
        <pc:spChg chg="add del">
          <ac:chgData name="Isbelis Lopez" userId="ecf505ab3f1624e6" providerId="Windows Live" clId="Web-{AC27DAEA-D2B3-4111-B11C-83698037CFFE}" dt="2024-06-05T16:14:16.498" v="143"/>
          <ac:spMkLst>
            <pc:docMk/>
            <pc:sldMk cId="2479655483" sldId="285"/>
            <ac:spMk id="45" creationId="{11156773-3FB3-46D9-9F87-821287404830}"/>
          </ac:spMkLst>
        </pc:spChg>
        <pc:spChg chg="add del">
          <ac:chgData name="Isbelis Lopez" userId="ecf505ab3f1624e6" providerId="Windows Live" clId="Web-{AC27DAEA-D2B3-4111-B11C-83698037CFFE}" dt="2024-06-05T16:14:16.498" v="143"/>
          <ac:spMkLst>
            <pc:docMk/>
            <pc:sldMk cId="2479655483" sldId="285"/>
            <ac:spMk id="46" creationId="{E8EA24D0-C854-4AA8-B8FD-D252660D8840}"/>
          </ac:spMkLst>
        </pc:spChg>
        <pc:spChg chg="add del">
          <ac:chgData name="Isbelis Lopez" userId="ecf505ab3f1624e6" providerId="Windows Live" clId="Web-{AC27DAEA-D2B3-4111-B11C-83698037CFFE}" dt="2024-06-05T16:19:06.102" v="182"/>
          <ac:spMkLst>
            <pc:docMk/>
            <pc:sldMk cId="2479655483" sldId="285"/>
            <ac:spMk id="47" creationId="{6C077334-5571-4B83-A83E-4CCCFA7B5E8A}"/>
          </ac:spMkLst>
        </pc:spChg>
        <pc:spChg chg="add del">
          <ac:chgData name="Isbelis Lopez" userId="ecf505ab3f1624e6" providerId="Windows Live" clId="Web-{AC27DAEA-D2B3-4111-B11C-83698037CFFE}" dt="2024-06-05T16:14:51.171" v="145"/>
          <ac:spMkLst>
            <pc:docMk/>
            <pc:sldMk cId="2479655483" sldId="285"/>
            <ac:spMk id="48" creationId="{BFFB6EAD-767A-4A95-9246-C39976AD1119}"/>
          </ac:spMkLst>
        </pc:spChg>
        <pc:spChg chg="add del">
          <ac:chgData name="Isbelis Lopez" userId="ecf505ab3f1624e6" providerId="Windows Live" clId="Web-{AC27DAEA-D2B3-4111-B11C-83698037CFFE}" dt="2024-06-05T16:14:51.171" v="145"/>
          <ac:spMkLst>
            <pc:docMk/>
            <pc:sldMk cId="2479655483" sldId="285"/>
            <ac:spMk id="49" creationId="{07062BB1-E215-424E-80C4-7E1CF179A357}"/>
          </ac:spMkLst>
        </pc:spChg>
        <pc:spChg chg="add del">
          <ac:chgData name="Isbelis Lopez" userId="ecf505ab3f1624e6" providerId="Windows Live" clId="Web-{AC27DAEA-D2B3-4111-B11C-83698037CFFE}" dt="2024-06-05T16:14:51.171" v="145"/>
          <ac:spMkLst>
            <pc:docMk/>
            <pc:sldMk cId="2479655483" sldId="285"/>
            <ac:spMk id="50" creationId="{B368E167-B2D7-4904-BB6B-AE0486A2C6F8}"/>
          </ac:spMkLst>
        </pc:spChg>
        <pc:spChg chg="add del">
          <ac:chgData name="Isbelis Lopez" userId="ecf505ab3f1624e6" providerId="Windows Live" clId="Web-{AC27DAEA-D2B3-4111-B11C-83698037CFFE}" dt="2024-06-05T16:14:51.171" v="145"/>
          <ac:spMkLst>
            <pc:docMk/>
            <pc:sldMk cId="2479655483" sldId="285"/>
            <ac:spMk id="51" creationId="{6FD0FBFA-B43E-40C1-A6E4-B88234171E7A}"/>
          </ac:spMkLst>
        </pc:spChg>
        <pc:spChg chg="add del">
          <ac:chgData name="Isbelis Lopez" userId="ecf505ab3f1624e6" providerId="Windows Live" clId="Web-{AC27DAEA-D2B3-4111-B11C-83698037CFFE}" dt="2024-06-05T16:14:51.171" v="145"/>
          <ac:spMkLst>
            <pc:docMk/>
            <pc:sldMk cId="2479655483" sldId="285"/>
            <ac:spMk id="52" creationId="{70A21480-D93D-46BE-9A94-B5A80469DF68}"/>
          </ac:spMkLst>
        </pc:spChg>
        <pc:spChg chg="add del">
          <ac:chgData name="Isbelis Lopez" userId="ecf505ab3f1624e6" providerId="Windows Live" clId="Web-{AC27DAEA-D2B3-4111-B11C-83698037CFFE}" dt="2024-06-05T16:14:51.171" v="145"/>
          <ac:spMkLst>
            <pc:docMk/>
            <pc:sldMk cId="2479655483" sldId="285"/>
            <ac:spMk id="53" creationId="{33E49524-66B4-4DB0-AD09-DC8B9874E1B3}"/>
          </ac:spMkLst>
        </pc:spChg>
        <pc:spChg chg="add del">
          <ac:chgData name="Isbelis Lopez" userId="ecf505ab3f1624e6" providerId="Windows Live" clId="Web-{AC27DAEA-D2B3-4111-B11C-83698037CFFE}" dt="2024-06-05T16:14:51.171" v="145"/>
          <ac:spMkLst>
            <pc:docMk/>
            <pc:sldMk cId="2479655483" sldId="285"/>
            <ac:spMk id="54" creationId="{E5EBF8F5-ABE5-4029-A8FC-4E32622D70A6}"/>
          </ac:spMkLst>
        </pc:spChg>
        <pc:spChg chg="add del">
          <ac:chgData name="Isbelis Lopez" userId="ecf505ab3f1624e6" providerId="Windows Live" clId="Web-{AC27DAEA-D2B3-4111-B11C-83698037CFFE}" dt="2024-06-05T16:19:06.102" v="182"/>
          <ac:spMkLst>
            <pc:docMk/>
            <pc:sldMk cId="2479655483" sldId="285"/>
            <ac:spMk id="55" creationId="{4D3DC50D-CA0F-48F9-B17E-20D8669AA4E0}"/>
          </ac:spMkLst>
        </pc:spChg>
        <pc:spChg chg="add del">
          <ac:chgData name="Isbelis Lopez" userId="ecf505ab3f1624e6" providerId="Windows Live" clId="Web-{AC27DAEA-D2B3-4111-B11C-83698037CFFE}" dt="2024-06-05T16:18:12.115" v="176"/>
          <ac:spMkLst>
            <pc:docMk/>
            <pc:sldMk cId="2479655483" sldId="285"/>
            <ac:spMk id="56" creationId="{FB33DC6A-1F1C-4A06-834E-CFF88F1C0BB9}"/>
          </ac:spMkLst>
        </pc:spChg>
        <pc:spChg chg="add del">
          <ac:chgData name="Isbelis Lopez" userId="ecf505ab3f1624e6" providerId="Windows Live" clId="Web-{AC27DAEA-D2B3-4111-B11C-83698037CFFE}" dt="2024-06-05T16:18:12.115" v="176"/>
          <ac:spMkLst>
            <pc:docMk/>
            <pc:sldMk cId="2479655483" sldId="285"/>
            <ac:spMk id="57" creationId="{0FE1D5CF-87B8-4A8A-AD3C-01D06A60769B}"/>
          </ac:spMkLst>
        </pc:spChg>
        <pc:spChg chg="add del">
          <ac:chgData name="Isbelis Lopez" userId="ecf505ab3f1624e6" providerId="Windows Live" clId="Web-{AC27DAEA-D2B3-4111-B11C-83698037CFFE}" dt="2024-06-05T16:18:12.115" v="176"/>
          <ac:spMkLst>
            <pc:docMk/>
            <pc:sldMk cId="2479655483" sldId="285"/>
            <ac:spMk id="58" creationId="{60926200-45C2-41E9-839F-31CD5FE4CD59}"/>
          </ac:spMkLst>
        </pc:spChg>
        <pc:spChg chg="add del">
          <ac:chgData name="Isbelis Lopez" userId="ecf505ab3f1624e6" providerId="Windows Live" clId="Web-{AC27DAEA-D2B3-4111-B11C-83698037CFFE}" dt="2024-06-05T16:18:12.115" v="176"/>
          <ac:spMkLst>
            <pc:docMk/>
            <pc:sldMk cId="2479655483" sldId="285"/>
            <ac:spMk id="59" creationId="{AF2F604E-43BE-4DC3-B983-E071523364F8}"/>
          </ac:spMkLst>
        </pc:spChg>
        <pc:spChg chg="add del">
          <ac:chgData name="Isbelis Lopez" userId="ecf505ab3f1624e6" providerId="Windows Live" clId="Web-{AC27DAEA-D2B3-4111-B11C-83698037CFFE}" dt="2024-06-05T16:18:12.115" v="176"/>
          <ac:spMkLst>
            <pc:docMk/>
            <pc:sldMk cId="2479655483" sldId="285"/>
            <ac:spMk id="60" creationId="{08C9B587-E65E-4B52-B37C-ABEBB6E87928}"/>
          </ac:spMkLst>
        </pc:spChg>
        <pc:spChg chg="add del">
          <ac:chgData name="Isbelis Lopez" userId="ecf505ab3f1624e6" providerId="Windows Live" clId="Web-{AC27DAEA-D2B3-4111-B11C-83698037CFFE}" dt="2024-06-05T16:19:06.102" v="182"/>
          <ac:spMkLst>
            <pc:docMk/>
            <pc:sldMk cId="2479655483" sldId="285"/>
            <ac:spMk id="61" creationId="{D1B80E9C-CF8A-440B-B8F5-54BF121BF458}"/>
          </ac:spMkLst>
        </pc:spChg>
        <pc:spChg chg="add del">
          <ac:chgData name="Isbelis Lopez" userId="ecf505ab3f1624e6" providerId="Windows Live" clId="Web-{AC27DAEA-D2B3-4111-B11C-83698037CFFE}" dt="2024-06-05T16:20:06.025" v="186"/>
          <ac:spMkLst>
            <pc:docMk/>
            <pc:sldMk cId="2479655483" sldId="285"/>
            <ac:spMk id="62" creationId="{167F6D0C-EE8D-44D9-B42A-EA656192A00A}"/>
          </ac:spMkLst>
        </pc:spChg>
        <pc:spChg chg="add del">
          <ac:chgData name="Isbelis Lopez" userId="ecf505ab3f1624e6" providerId="Windows Live" clId="Web-{AC27DAEA-D2B3-4111-B11C-83698037CFFE}" dt="2024-06-05T16:20:06.025" v="186"/>
          <ac:spMkLst>
            <pc:docMk/>
            <pc:sldMk cId="2479655483" sldId="285"/>
            <ac:spMk id="63" creationId="{5D37DE79-9A19-40D5-AB88-1E0568CDCF6C}"/>
          </ac:spMkLst>
        </pc:spChg>
        <pc:spChg chg="add del">
          <ac:chgData name="Isbelis Lopez" userId="ecf505ab3f1624e6" providerId="Windows Live" clId="Web-{AC27DAEA-D2B3-4111-B11C-83698037CFFE}" dt="2024-06-05T16:20:06.025" v="186"/>
          <ac:spMkLst>
            <pc:docMk/>
            <pc:sldMk cId="2479655483" sldId="285"/>
            <ac:spMk id="64" creationId="{98C1CA50-FE55-4249-8AA6-2574B6CAEC93}"/>
          </ac:spMkLst>
        </pc:spChg>
        <pc:spChg chg="add del">
          <ac:chgData name="Isbelis Lopez" userId="ecf505ab3f1624e6" providerId="Windows Live" clId="Web-{AC27DAEA-D2B3-4111-B11C-83698037CFFE}" dt="2024-06-05T16:17:40.974" v="163"/>
          <ac:spMkLst>
            <pc:docMk/>
            <pc:sldMk cId="2479655483" sldId="285"/>
            <ac:spMk id="65" creationId="{1C4FDBE2-32F7-4AC4-A40C-C51C65B1D474}"/>
          </ac:spMkLst>
        </pc:spChg>
        <pc:spChg chg="add del">
          <ac:chgData name="Isbelis Lopez" userId="ecf505ab3f1624e6" providerId="Windows Live" clId="Web-{AC27DAEA-D2B3-4111-B11C-83698037CFFE}" dt="2024-06-05T16:20:06.025" v="186"/>
          <ac:spMkLst>
            <pc:docMk/>
            <pc:sldMk cId="2479655483" sldId="285"/>
            <ac:spMk id="66" creationId="{40C11B6A-3AEF-4DD7-92DB-F4A15A30D619}"/>
          </ac:spMkLst>
        </pc:spChg>
        <pc:spChg chg="add del">
          <ac:chgData name="Isbelis Lopez" userId="ecf505ab3f1624e6" providerId="Windows Live" clId="Web-{AC27DAEA-D2B3-4111-B11C-83698037CFFE}" dt="2024-06-05T16:17:40.974" v="163"/>
          <ac:spMkLst>
            <pc:docMk/>
            <pc:sldMk cId="2479655483" sldId="285"/>
            <ac:spMk id="67" creationId="{EBF4792E-DF83-4D24-9924-01EC30A32C89}"/>
          </ac:spMkLst>
        </pc:spChg>
        <pc:spChg chg="add del">
          <ac:chgData name="Isbelis Lopez" userId="ecf505ab3f1624e6" providerId="Windows Live" clId="Web-{AC27DAEA-D2B3-4111-B11C-83698037CFFE}" dt="2024-06-05T16:20:06.025" v="186"/>
          <ac:spMkLst>
            <pc:docMk/>
            <pc:sldMk cId="2479655483" sldId="285"/>
            <ac:spMk id="68" creationId="{2CF7CF5F-D747-47B3-80B1-8392750446C6}"/>
          </ac:spMkLst>
        </pc:spChg>
        <pc:spChg chg="add del">
          <ac:chgData name="Isbelis Lopez" userId="ecf505ab3f1624e6" providerId="Windows Live" clId="Web-{AC27DAEA-D2B3-4111-B11C-83698037CFFE}" dt="2024-06-05T16:17:40.974" v="163"/>
          <ac:spMkLst>
            <pc:docMk/>
            <pc:sldMk cId="2479655483" sldId="285"/>
            <ac:spMk id="69" creationId="{15837328-A57C-47AA-B520-C83F4A6BD1E4}"/>
          </ac:spMkLst>
        </pc:spChg>
        <pc:spChg chg="add del">
          <ac:chgData name="Isbelis Lopez" userId="ecf505ab3f1624e6" providerId="Windows Live" clId="Web-{AC27DAEA-D2B3-4111-B11C-83698037CFFE}" dt="2024-06-05T16:20:06.025" v="186"/>
          <ac:spMkLst>
            <pc:docMk/>
            <pc:sldMk cId="2479655483" sldId="285"/>
            <ac:spMk id="70" creationId="{CE1108CD-786E-4304-9504-9C5AD64829D2}"/>
          </ac:spMkLst>
        </pc:spChg>
        <pc:spChg chg="add del">
          <ac:chgData name="Isbelis Lopez" userId="ecf505ab3f1624e6" providerId="Windows Live" clId="Web-{AC27DAEA-D2B3-4111-B11C-83698037CFFE}" dt="2024-06-05T16:17:40.974" v="163"/>
          <ac:spMkLst>
            <pc:docMk/>
            <pc:sldMk cId="2479655483" sldId="285"/>
            <ac:spMk id="71" creationId="{E2B33195-5BCA-4BB7-A82D-6739522687DD}"/>
          </ac:spMkLst>
        </pc:spChg>
        <pc:spChg chg="add del">
          <ac:chgData name="Isbelis Lopez" userId="ecf505ab3f1624e6" providerId="Windows Live" clId="Web-{AC27DAEA-D2B3-4111-B11C-83698037CFFE}" dt="2024-06-05T16:20:06.025" v="186"/>
          <ac:spMkLst>
            <pc:docMk/>
            <pc:sldMk cId="2479655483" sldId="285"/>
            <ac:spMk id="72" creationId="{2929DB54-1BF0-4191-88B1-ADEBA6E9A757}"/>
          </ac:spMkLst>
        </pc:spChg>
        <pc:spChg chg="add del">
          <ac:chgData name="Isbelis Lopez" userId="ecf505ab3f1624e6" providerId="Windows Live" clId="Web-{AC27DAEA-D2B3-4111-B11C-83698037CFFE}" dt="2024-06-05T16:17:40.974" v="163"/>
          <ac:spMkLst>
            <pc:docMk/>
            <pc:sldMk cId="2479655483" sldId="285"/>
            <ac:spMk id="73" creationId="{8A03A6A2-7849-4179-B68F-C11DDDB231D4}"/>
          </ac:spMkLst>
        </pc:spChg>
        <pc:spChg chg="add del">
          <ac:chgData name="Isbelis Lopez" userId="ecf505ab3f1624e6" providerId="Windows Live" clId="Web-{AC27DAEA-D2B3-4111-B11C-83698037CFFE}" dt="2024-06-05T16:20:06.025" v="186"/>
          <ac:spMkLst>
            <pc:docMk/>
            <pc:sldMk cId="2479655483" sldId="285"/>
            <ac:spMk id="74" creationId="{AB337888-EB83-4311-B414-E0CFB8F368A5}"/>
          </ac:spMkLst>
        </pc:spChg>
        <pc:spChg chg="add del">
          <ac:chgData name="Isbelis Lopez" userId="ecf505ab3f1624e6" providerId="Windows Live" clId="Web-{AC27DAEA-D2B3-4111-B11C-83698037CFFE}" dt="2024-06-05T16:17:45.990" v="165"/>
          <ac:spMkLst>
            <pc:docMk/>
            <pc:sldMk cId="2479655483" sldId="285"/>
            <ac:spMk id="75" creationId="{0DF0987A-4AA9-4EAA-8555-56CA2AC5FD3A}"/>
          </ac:spMkLst>
        </pc:spChg>
        <pc:spChg chg="add del">
          <ac:chgData name="Isbelis Lopez" userId="ecf505ab3f1624e6" providerId="Windows Live" clId="Web-{AC27DAEA-D2B3-4111-B11C-83698037CFFE}" dt="2024-06-05T16:17:45.990" v="165"/>
          <ac:spMkLst>
            <pc:docMk/>
            <pc:sldMk cId="2479655483" sldId="285"/>
            <ac:spMk id="77" creationId="{5AB13834-0417-4942-A0C7-09925A754D54}"/>
          </ac:spMkLst>
        </pc:spChg>
        <pc:spChg chg="add del">
          <ac:chgData name="Isbelis Lopez" userId="ecf505ab3f1624e6" providerId="Windows Live" clId="Web-{AC27DAEA-D2B3-4111-B11C-83698037CFFE}" dt="2024-06-05T16:20:06.025" v="186"/>
          <ac:spMkLst>
            <pc:docMk/>
            <pc:sldMk cId="2479655483" sldId="285"/>
            <ac:spMk id="78" creationId="{2DCB176C-9746-4D5A-B948-156669708894}"/>
          </ac:spMkLst>
        </pc:spChg>
        <pc:spChg chg="add del">
          <ac:chgData name="Isbelis Lopez" userId="ecf505ab3f1624e6" providerId="Windows Live" clId="Web-{AC27DAEA-D2B3-4111-B11C-83698037CFFE}" dt="2024-06-05T16:17:48.318" v="167"/>
          <ac:spMkLst>
            <pc:docMk/>
            <pc:sldMk cId="2479655483" sldId="285"/>
            <ac:spMk id="79" creationId="{B9D7E975-9161-4F2D-AC53-69E1912F6B5D}"/>
          </ac:spMkLst>
        </pc:spChg>
        <pc:spChg chg="add del">
          <ac:chgData name="Isbelis Lopez" userId="ecf505ab3f1624e6" providerId="Windows Live" clId="Web-{AC27DAEA-D2B3-4111-B11C-83698037CFFE}" dt="2024-06-05T16:17:48.318" v="167"/>
          <ac:spMkLst>
            <pc:docMk/>
            <pc:sldMk cId="2479655483" sldId="285"/>
            <ac:spMk id="80" creationId="{827DC2C4-B485-428A-BF4A-472D2967F47F}"/>
          </ac:spMkLst>
        </pc:spChg>
        <pc:spChg chg="add del">
          <ac:chgData name="Isbelis Lopez" userId="ecf505ab3f1624e6" providerId="Windows Live" clId="Web-{AC27DAEA-D2B3-4111-B11C-83698037CFFE}" dt="2024-06-05T16:17:48.318" v="167"/>
          <ac:spMkLst>
            <pc:docMk/>
            <pc:sldMk cId="2479655483" sldId="285"/>
            <ac:spMk id="81" creationId="{463E6235-1649-4B47-9862-4026FC473B6F}"/>
          </ac:spMkLst>
        </pc:spChg>
        <pc:spChg chg="add del">
          <ac:chgData name="Isbelis Lopez" userId="ecf505ab3f1624e6" providerId="Windows Live" clId="Web-{AC27DAEA-D2B3-4111-B11C-83698037CFFE}" dt="2024-06-05T16:22:30.999" v="203"/>
          <ac:spMkLst>
            <pc:docMk/>
            <pc:sldMk cId="2479655483" sldId="285"/>
            <ac:spMk id="82" creationId="{959C6B72-F8E6-4281-8F3E-93FC0DC98039}"/>
          </ac:spMkLst>
        </pc:spChg>
        <pc:spChg chg="add del">
          <ac:chgData name="Isbelis Lopez" userId="ecf505ab3f1624e6" providerId="Windows Live" clId="Web-{AC27DAEA-D2B3-4111-B11C-83698037CFFE}" dt="2024-06-05T16:22:30.999" v="203"/>
          <ac:spMkLst>
            <pc:docMk/>
            <pc:sldMk cId="2479655483" sldId="285"/>
            <ac:spMk id="84" creationId="{490234EE-E0D8-4805-9227-CCEAC601691F}"/>
          </ac:spMkLst>
        </pc:spChg>
        <pc:spChg chg="add del">
          <ac:chgData name="Isbelis Lopez" userId="ecf505ab3f1624e6" providerId="Windows Live" clId="Web-{AC27DAEA-D2B3-4111-B11C-83698037CFFE}" dt="2024-06-05T16:17:59.584" v="171"/>
          <ac:spMkLst>
            <pc:docMk/>
            <pc:sldMk cId="2479655483" sldId="285"/>
            <ac:spMk id="86" creationId="{BD02D496-6B73-4F97-A645-768B8C29FBEE}"/>
          </ac:spMkLst>
        </pc:spChg>
        <pc:spChg chg="add del">
          <ac:chgData name="Isbelis Lopez" userId="ecf505ab3f1624e6" providerId="Windows Live" clId="Web-{AC27DAEA-D2B3-4111-B11C-83698037CFFE}" dt="2024-06-05T16:22:27.655" v="200"/>
          <ac:spMkLst>
            <pc:docMk/>
            <pc:sldMk cId="2479655483" sldId="285"/>
            <ac:spMk id="88" creationId="{9E9F2A28-69A3-4945-B6B6-C2E4A6C55373}"/>
          </ac:spMkLst>
        </pc:spChg>
        <pc:spChg chg="add del">
          <ac:chgData name="Isbelis Lopez" userId="ecf505ab3f1624e6" providerId="Windows Live" clId="Web-{AC27DAEA-D2B3-4111-B11C-83698037CFFE}" dt="2024-06-05T16:17:59.584" v="171"/>
          <ac:spMkLst>
            <pc:docMk/>
            <pc:sldMk cId="2479655483" sldId="285"/>
            <ac:spMk id="89" creationId="{04357C93-F0CB-4A1C-8F77-4E9063789819}"/>
          </ac:spMkLst>
        </pc:spChg>
        <pc:spChg chg="add del">
          <ac:chgData name="Isbelis Lopez" userId="ecf505ab3f1624e6" providerId="Windows Live" clId="Web-{AC27DAEA-D2B3-4111-B11C-83698037CFFE}" dt="2024-06-05T16:22:27.655" v="200"/>
          <ac:spMkLst>
            <pc:docMk/>
            <pc:sldMk cId="2479655483" sldId="285"/>
            <ac:spMk id="90" creationId="{CB147A70-DC29-4DDF-A34C-2B82C6E2295E}"/>
          </ac:spMkLst>
        </pc:spChg>
        <pc:spChg chg="add del">
          <ac:chgData name="Isbelis Lopez" userId="ecf505ab3f1624e6" providerId="Windows Live" clId="Web-{AC27DAEA-D2B3-4111-B11C-83698037CFFE}" dt="2024-06-05T16:18:08.412" v="173"/>
          <ac:spMkLst>
            <pc:docMk/>
            <pc:sldMk cId="2479655483" sldId="285"/>
            <ac:spMk id="91" creationId="{1030EC19-CCB1-F7CF-1F0B-8F6D979C8D5B}"/>
          </ac:spMkLst>
        </pc:spChg>
        <pc:spChg chg="add del">
          <ac:chgData name="Isbelis Lopez" userId="ecf505ab3f1624e6" providerId="Windows Live" clId="Web-{AC27DAEA-D2B3-4111-B11C-83698037CFFE}" dt="2024-06-05T16:18:08.412" v="173"/>
          <ac:spMkLst>
            <pc:docMk/>
            <pc:sldMk cId="2479655483" sldId="285"/>
            <ac:spMk id="92" creationId="{3B39BB9B-B05C-DFFB-A876-175CCA217641}"/>
          </ac:spMkLst>
        </pc:spChg>
        <pc:spChg chg="add del">
          <ac:chgData name="Isbelis Lopez" userId="ecf505ab3f1624e6" providerId="Windows Live" clId="Web-{AC27DAEA-D2B3-4111-B11C-83698037CFFE}" dt="2024-06-05T16:22:27.655" v="200"/>
          <ac:spMkLst>
            <pc:docMk/>
            <pc:sldMk cId="2479655483" sldId="285"/>
            <ac:spMk id="93" creationId="{3B438362-1E1E-4C62-A99E-4134CB16366C}"/>
          </ac:spMkLst>
        </pc:spChg>
        <pc:spChg chg="add del">
          <ac:chgData name="Isbelis Lopez" userId="ecf505ab3f1624e6" providerId="Windows Live" clId="Web-{AC27DAEA-D2B3-4111-B11C-83698037CFFE}" dt="2024-06-05T16:18:12.115" v="175"/>
          <ac:spMkLst>
            <pc:docMk/>
            <pc:sldMk cId="2479655483" sldId="285"/>
            <ac:spMk id="94" creationId="{CAE473BD-9A2A-420F-B844-12BCFA3D45A7}"/>
          </ac:spMkLst>
        </pc:spChg>
        <pc:spChg chg="add del">
          <ac:chgData name="Isbelis Lopez" userId="ecf505ab3f1624e6" providerId="Windows Live" clId="Web-{AC27DAEA-D2B3-4111-B11C-83698037CFFE}" dt="2024-06-05T16:22:27.655" v="200"/>
          <ac:spMkLst>
            <pc:docMk/>
            <pc:sldMk cId="2479655483" sldId="285"/>
            <ac:spMk id="96" creationId="{6C077334-5571-4B83-A83E-4CCCFA7B5E8A}"/>
          </ac:spMkLst>
        </pc:spChg>
        <pc:spChg chg="add del">
          <ac:chgData name="Isbelis Lopez" userId="ecf505ab3f1624e6" providerId="Windows Live" clId="Web-{AC27DAEA-D2B3-4111-B11C-83698037CFFE}" dt="2024-06-05T16:22:27.655" v="200"/>
          <ac:spMkLst>
            <pc:docMk/>
            <pc:sldMk cId="2479655483" sldId="285"/>
            <ac:spMk id="97" creationId="{4D3DC50D-CA0F-48F9-B17E-20D8669AA4E0}"/>
          </ac:spMkLst>
        </pc:spChg>
        <pc:spChg chg="add del">
          <ac:chgData name="Isbelis Lopez" userId="ecf505ab3f1624e6" providerId="Windows Live" clId="Web-{AC27DAEA-D2B3-4111-B11C-83698037CFFE}" dt="2024-06-05T16:18:31.053" v="177"/>
          <ac:spMkLst>
            <pc:docMk/>
            <pc:sldMk cId="2479655483" sldId="285"/>
            <ac:spMk id="98" creationId="{2431FC1B-47A4-43C3-B636-23DEEB14E419}"/>
          </ac:spMkLst>
        </pc:spChg>
        <pc:spChg chg="add del">
          <ac:chgData name="Isbelis Lopez" userId="ecf505ab3f1624e6" providerId="Windows Live" clId="Web-{AC27DAEA-D2B3-4111-B11C-83698037CFFE}" dt="2024-06-05T16:18:31.053" v="177"/>
          <ac:spMkLst>
            <pc:docMk/>
            <pc:sldMk cId="2479655483" sldId="285"/>
            <ac:spMk id="99" creationId="{6D6F7247-7E74-4743-AF45-768A3F014024}"/>
          </ac:spMkLst>
        </pc:spChg>
        <pc:spChg chg="add del">
          <ac:chgData name="Isbelis Lopez" userId="ecf505ab3f1624e6" providerId="Windows Live" clId="Web-{AC27DAEA-D2B3-4111-B11C-83698037CFFE}" dt="2024-06-05T16:18:31.053" v="177"/>
          <ac:spMkLst>
            <pc:docMk/>
            <pc:sldMk cId="2479655483" sldId="285"/>
            <ac:spMk id="100" creationId="{30C1ECA2-AFC1-E67F-1B69-5DC352CDA464}"/>
          </ac:spMkLst>
        </pc:spChg>
        <pc:spChg chg="add del">
          <ac:chgData name="Isbelis Lopez" userId="ecf505ab3f1624e6" providerId="Windows Live" clId="Web-{AC27DAEA-D2B3-4111-B11C-83698037CFFE}" dt="2024-06-05T16:22:27.655" v="200"/>
          <ac:spMkLst>
            <pc:docMk/>
            <pc:sldMk cId="2479655483" sldId="285"/>
            <ac:spMk id="101" creationId="{D1B80E9C-CF8A-440B-B8F5-54BF121BF458}"/>
          </ac:spMkLst>
        </pc:spChg>
        <pc:spChg chg="add del">
          <ac:chgData name="Isbelis Lopez" userId="ecf505ab3f1624e6" providerId="Windows Live" clId="Web-{AC27DAEA-D2B3-4111-B11C-83698037CFFE}" dt="2024-06-05T16:22:30.983" v="202"/>
          <ac:spMkLst>
            <pc:docMk/>
            <pc:sldMk cId="2479655483" sldId="285"/>
            <ac:spMk id="103" creationId="{AB337888-EB83-4311-B414-E0CFB8F368A5}"/>
          </ac:spMkLst>
        </pc:spChg>
        <pc:spChg chg="add del">
          <ac:chgData name="Isbelis Lopez" userId="ecf505ab3f1624e6" providerId="Windows Live" clId="Web-{AC27DAEA-D2B3-4111-B11C-83698037CFFE}" dt="2024-06-05T16:22:30.983" v="202"/>
          <ac:spMkLst>
            <pc:docMk/>
            <pc:sldMk cId="2479655483" sldId="285"/>
            <ac:spMk id="104" creationId="{167F6D0C-EE8D-44D9-B42A-EA656192A00A}"/>
          </ac:spMkLst>
        </pc:spChg>
        <pc:spChg chg="add del">
          <ac:chgData name="Isbelis Lopez" userId="ecf505ab3f1624e6" providerId="Windows Live" clId="Web-{AC27DAEA-D2B3-4111-B11C-83698037CFFE}" dt="2024-06-05T16:22:30.983" v="202"/>
          <ac:spMkLst>
            <pc:docMk/>
            <pc:sldMk cId="2479655483" sldId="285"/>
            <ac:spMk id="105" creationId="{2DCB176C-9746-4D5A-B948-156669708894}"/>
          </ac:spMkLst>
        </pc:spChg>
        <pc:spChg chg="add del">
          <ac:chgData name="Isbelis Lopez" userId="ecf505ab3f1624e6" providerId="Windows Live" clId="Web-{AC27DAEA-D2B3-4111-B11C-83698037CFFE}" dt="2024-06-05T16:22:30.983" v="202"/>
          <ac:spMkLst>
            <pc:docMk/>
            <pc:sldMk cId="2479655483" sldId="285"/>
            <ac:spMk id="106" creationId="{5D37DE79-9A19-40D5-AB88-1E0568CDCF6C}"/>
          </ac:spMkLst>
        </pc:spChg>
        <pc:spChg chg="add del">
          <ac:chgData name="Isbelis Lopez" userId="ecf505ab3f1624e6" providerId="Windows Live" clId="Web-{AC27DAEA-D2B3-4111-B11C-83698037CFFE}" dt="2024-06-05T16:22:30.983" v="202"/>
          <ac:spMkLst>
            <pc:docMk/>
            <pc:sldMk cId="2479655483" sldId="285"/>
            <ac:spMk id="107" creationId="{98C1CA50-FE55-4249-8AA6-2574B6CAEC93}"/>
          </ac:spMkLst>
        </pc:spChg>
        <pc:spChg chg="add del">
          <ac:chgData name="Isbelis Lopez" userId="ecf505ab3f1624e6" providerId="Windows Live" clId="Web-{AC27DAEA-D2B3-4111-B11C-83698037CFFE}" dt="2024-06-05T16:22:30.983" v="202"/>
          <ac:spMkLst>
            <pc:docMk/>
            <pc:sldMk cId="2479655483" sldId="285"/>
            <ac:spMk id="108" creationId="{40C11B6A-3AEF-4DD7-92DB-F4A15A30D619}"/>
          </ac:spMkLst>
        </pc:spChg>
        <pc:spChg chg="add del">
          <ac:chgData name="Isbelis Lopez" userId="ecf505ab3f1624e6" providerId="Windows Live" clId="Web-{AC27DAEA-D2B3-4111-B11C-83698037CFFE}" dt="2024-06-05T16:22:30.983" v="202"/>
          <ac:spMkLst>
            <pc:docMk/>
            <pc:sldMk cId="2479655483" sldId="285"/>
            <ac:spMk id="109" creationId="{2CF7CF5F-D747-47B3-80B1-8392750446C6}"/>
          </ac:spMkLst>
        </pc:spChg>
        <pc:spChg chg="add del">
          <ac:chgData name="Isbelis Lopez" userId="ecf505ab3f1624e6" providerId="Windows Live" clId="Web-{AC27DAEA-D2B3-4111-B11C-83698037CFFE}" dt="2024-06-05T16:22:30.983" v="202"/>
          <ac:spMkLst>
            <pc:docMk/>
            <pc:sldMk cId="2479655483" sldId="285"/>
            <ac:spMk id="110" creationId="{CE1108CD-786E-4304-9504-9C5AD64829D2}"/>
          </ac:spMkLst>
        </pc:spChg>
        <pc:spChg chg="add del">
          <ac:chgData name="Isbelis Lopez" userId="ecf505ab3f1624e6" providerId="Windows Live" clId="Web-{AC27DAEA-D2B3-4111-B11C-83698037CFFE}" dt="2024-06-05T16:22:30.983" v="202"/>
          <ac:spMkLst>
            <pc:docMk/>
            <pc:sldMk cId="2479655483" sldId="285"/>
            <ac:spMk id="111" creationId="{2929DB54-1BF0-4191-88B1-ADEBA6E9A757}"/>
          </ac:spMkLst>
        </pc:spChg>
        <pc:spChg chg="add del">
          <ac:chgData name="Isbelis Lopez" userId="ecf505ab3f1624e6" providerId="Windows Live" clId="Web-{AC27DAEA-D2B3-4111-B11C-83698037CFFE}" dt="2024-06-05T16:22:49.874" v="205"/>
          <ac:spMkLst>
            <pc:docMk/>
            <pc:sldMk cId="2479655483" sldId="285"/>
            <ac:spMk id="113" creationId="{9E9F2A28-69A3-4945-B6B6-C2E4A6C55373}"/>
          </ac:spMkLst>
        </pc:spChg>
        <pc:spChg chg="add del">
          <ac:chgData name="Isbelis Lopez" userId="ecf505ab3f1624e6" providerId="Windows Live" clId="Web-{AC27DAEA-D2B3-4111-B11C-83698037CFFE}" dt="2024-06-05T16:22:49.874" v="205"/>
          <ac:spMkLst>
            <pc:docMk/>
            <pc:sldMk cId="2479655483" sldId="285"/>
            <ac:spMk id="114" creationId="{CB147A70-DC29-4DDF-A34C-2B82C6E2295E}"/>
          </ac:spMkLst>
        </pc:spChg>
        <pc:spChg chg="add del">
          <ac:chgData name="Isbelis Lopez" userId="ecf505ab3f1624e6" providerId="Windows Live" clId="Web-{AC27DAEA-D2B3-4111-B11C-83698037CFFE}" dt="2024-06-05T16:22:49.874" v="205"/>
          <ac:spMkLst>
            <pc:docMk/>
            <pc:sldMk cId="2479655483" sldId="285"/>
            <ac:spMk id="115" creationId="{3B438362-1E1E-4C62-A99E-4134CB16366C}"/>
          </ac:spMkLst>
        </pc:spChg>
        <pc:spChg chg="add del">
          <ac:chgData name="Isbelis Lopez" userId="ecf505ab3f1624e6" providerId="Windows Live" clId="Web-{AC27DAEA-D2B3-4111-B11C-83698037CFFE}" dt="2024-06-05T16:22:49.874" v="205"/>
          <ac:spMkLst>
            <pc:docMk/>
            <pc:sldMk cId="2479655483" sldId="285"/>
            <ac:spMk id="116" creationId="{6C077334-5571-4B83-A83E-4CCCFA7B5E8A}"/>
          </ac:spMkLst>
        </pc:spChg>
        <pc:spChg chg="add del">
          <ac:chgData name="Isbelis Lopez" userId="ecf505ab3f1624e6" providerId="Windows Live" clId="Web-{AC27DAEA-D2B3-4111-B11C-83698037CFFE}" dt="2024-06-05T16:22:49.874" v="205"/>
          <ac:spMkLst>
            <pc:docMk/>
            <pc:sldMk cId="2479655483" sldId="285"/>
            <ac:spMk id="117" creationId="{4D3DC50D-CA0F-48F9-B17E-20D8669AA4E0}"/>
          </ac:spMkLst>
        </pc:spChg>
        <pc:spChg chg="add del">
          <ac:chgData name="Isbelis Lopez" userId="ecf505ab3f1624e6" providerId="Windows Live" clId="Web-{AC27DAEA-D2B3-4111-B11C-83698037CFFE}" dt="2024-06-05T16:22:49.874" v="205"/>
          <ac:spMkLst>
            <pc:docMk/>
            <pc:sldMk cId="2479655483" sldId="285"/>
            <ac:spMk id="118" creationId="{D1B80E9C-CF8A-440B-B8F5-54BF121BF458}"/>
          </ac:spMkLst>
        </pc:spChg>
        <pc:spChg chg="add del">
          <ac:chgData name="Isbelis Lopez" userId="ecf505ab3f1624e6" providerId="Windows Live" clId="Web-{AC27DAEA-D2B3-4111-B11C-83698037CFFE}" dt="2024-06-05T16:24:22.799" v="217"/>
          <ac:spMkLst>
            <pc:docMk/>
            <pc:sldMk cId="2479655483" sldId="285"/>
            <ac:spMk id="123" creationId="{BFFB6EAD-767A-4A95-9246-C39976AD1119}"/>
          </ac:spMkLst>
        </pc:spChg>
        <pc:spChg chg="add del">
          <ac:chgData name="Isbelis Lopez" userId="ecf505ab3f1624e6" providerId="Windows Live" clId="Web-{AC27DAEA-D2B3-4111-B11C-83698037CFFE}" dt="2024-06-05T16:24:22.799" v="217"/>
          <ac:spMkLst>
            <pc:docMk/>
            <pc:sldMk cId="2479655483" sldId="285"/>
            <ac:spMk id="125" creationId="{07062BB1-E215-424E-80C4-7E1CF179A357}"/>
          </ac:spMkLst>
        </pc:spChg>
        <pc:spChg chg="add del">
          <ac:chgData name="Isbelis Lopez" userId="ecf505ab3f1624e6" providerId="Windows Live" clId="Web-{AC27DAEA-D2B3-4111-B11C-83698037CFFE}" dt="2024-06-05T16:24:22.799" v="217"/>
          <ac:spMkLst>
            <pc:docMk/>
            <pc:sldMk cId="2479655483" sldId="285"/>
            <ac:spMk id="127" creationId="{B368E167-B2D7-4904-BB6B-AE0486A2C6F8}"/>
          </ac:spMkLst>
        </pc:spChg>
        <pc:spChg chg="add del">
          <ac:chgData name="Isbelis Lopez" userId="ecf505ab3f1624e6" providerId="Windows Live" clId="Web-{AC27DAEA-D2B3-4111-B11C-83698037CFFE}" dt="2024-06-05T16:24:22.799" v="217"/>
          <ac:spMkLst>
            <pc:docMk/>
            <pc:sldMk cId="2479655483" sldId="285"/>
            <ac:spMk id="129" creationId="{6FD0FBFA-B43E-40C1-A6E4-B88234171E7A}"/>
          </ac:spMkLst>
        </pc:spChg>
        <pc:spChg chg="add del">
          <ac:chgData name="Isbelis Lopez" userId="ecf505ab3f1624e6" providerId="Windows Live" clId="Web-{AC27DAEA-D2B3-4111-B11C-83698037CFFE}" dt="2024-06-05T16:24:22.799" v="217"/>
          <ac:spMkLst>
            <pc:docMk/>
            <pc:sldMk cId="2479655483" sldId="285"/>
            <ac:spMk id="131" creationId="{70A21480-D93D-46BE-9A94-B5A80469DF68}"/>
          </ac:spMkLst>
        </pc:spChg>
        <pc:spChg chg="add del">
          <ac:chgData name="Isbelis Lopez" userId="ecf505ab3f1624e6" providerId="Windows Live" clId="Web-{AC27DAEA-D2B3-4111-B11C-83698037CFFE}" dt="2024-06-05T16:24:22.799" v="217"/>
          <ac:spMkLst>
            <pc:docMk/>
            <pc:sldMk cId="2479655483" sldId="285"/>
            <ac:spMk id="133" creationId="{33E49524-66B4-4DB0-AD09-DC8B9874E1B3}"/>
          </ac:spMkLst>
        </pc:spChg>
        <pc:spChg chg="add del">
          <ac:chgData name="Isbelis Lopez" userId="ecf505ab3f1624e6" providerId="Windows Live" clId="Web-{AC27DAEA-D2B3-4111-B11C-83698037CFFE}" dt="2024-06-05T16:24:22.799" v="217"/>
          <ac:spMkLst>
            <pc:docMk/>
            <pc:sldMk cId="2479655483" sldId="285"/>
            <ac:spMk id="135" creationId="{E5EBF8F5-ABE5-4029-A8FC-4E32622D70A6}"/>
          </ac:spMkLst>
        </pc:spChg>
        <pc:spChg chg="add del">
          <ac:chgData name="Isbelis Lopez" userId="ecf505ab3f1624e6" providerId="Windows Live" clId="Web-{AC27DAEA-D2B3-4111-B11C-83698037CFFE}" dt="2024-06-05T16:23:55.720" v="210"/>
          <ac:spMkLst>
            <pc:docMk/>
            <pc:sldMk cId="2479655483" sldId="285"/>
            <ac:spMk id="140" creationId="{1C4FDBE2-32F7-4AC4-A40C-C51C65B1D474}"/>
          </ac:spMkLst>
        </pc:spChg>
        <pc:spChg chg="add del">
          <ac:chgData name="Isbelis Lopez" userId="ecf505ab3f1624e6" providerId="Windows Live" clId="Web-{AC27DAEA-D2B3-4111-B11C-83698037CFFE}" dt="2024-06-05T16:23:55.720" v="210"/>
          <ac:spMkLst>
            <pc:docMk/>
            <pc:sldMk cId="2479655483" sldId="285"/>
            <ac:spMk id="142" creationId="{E2B33195-5BCA-4BB7-A82D-6739522687DD}"/>
          </ac:spMkLst>
        </pc:spChg>
        <pc:spChg chg="add del">
          <ac:chgData name="Isbelis Lopez" userId="ecf505ab3f1624e6" providerId="Windows Live" clId="Web-{AC27DAEA-D2B3-4111-B11C-83698037CFFE}" dt="2024-06-05T16:23:55.720" v="210"/>
          <ac:spMkLst>
            <pc:docMk/>
            <pc:sldMk cId="2479655483" sldId="285"/>
            <ac:spMk id="144" creationId="{CF8AD9F3-9AF6-494F-83A3-2F677563935C}"/>
          </ac:spMkLst>
        </pc:spChg>
        <pc:spChg chg="add del">
          <ac:chgData name="Isbelis Lopez" userId="ecf505ab3f1624e6" providerId="Windows Live" clId="Web-{AC27DAEA-D2B3-4111-B11C-83698037CFFE}" dt="2024-06-05T16:23:55.720" v="210"/>
          <ac:spMkLst>
            <pc:docMk/>
            <pc:sldMk cId="2479655483" sldId="285"/>
            <ac:spMk id="146" creationId="{11156773-3FB3-46D9-9F87-821287404830}"/>
          </ac:spMkLst>
        </pc:spChg>
        <pc:spChg chg="add del">
          <ac:chgData name="Isbelis Lopez" userId="ecf505ab3f1624e6" providerId="Windows Live" clId="Web-{AC27DAEA-D2B3-4111-B11C-83698037CFFE}" dt="2024-06-05T16:23:55.720" v="210"/>
          <ac:spMkLst>
            <pc:docMk/>
            <pc:sldMk cId="2479655483" sldId="285"/>
            <ac:spMk id="148" creationId="{E8EA24D0-C854-4AA8-B8FD-D252660D8840}"/>
          </ac:spMkLst>
        </pc:spChg>
        <pc:spChg chg="add del">
          <ac:chgData name="Isbelis Lopez" userId="ecf505ab3f1624e6" providerId="Windows Live" clId="Web-{AC27DAEA-D2B3-4111-B11C-83698037CFFE}" dt="2024-06-05T16:24:03.017" v="212"/>
          <ac:spMkLst>
            <pc:docMk/>
            <pc:sldMk cId="2479655483" sldId="285"/>
            <ac:spMk id="150" creationId="{C4879EFC-8E62-4E00-973C-C45EE9EC676D}"/>
          </ac:spMkLst>
        </pc:spChg>
        <pc:spChg chg="add del">
          <ac:chgData name="Isbelis Lopez" userId="ecf505ab3f1624e6" providerId="Windows Live" clId="Web-{AC27DAEA-D2B3-4111-B11C-83698037CFFE}" dt="2024-06-05T16:24:03.017" v="212"/>
          <ac:spMkLst>
            <pc:docMk/>
            <pc:sldMk cId="2479655483" sldId="285"/>
            <ac:spMk id="151" creationId="{D6A9C53F-5F90-40A5-8C85-5412D39C8C68}"/>
          </ac:spMkLst>
        </pc:spChg>
        <pc:spChg chg="add del">
          <ac:chgData name="Isbelis Lopez" userId="ecf505ab3f1624e6" providerId="Windows Live" clId="Web-{AC27DAEA-D2B3-4111-B11C-83698037CFFE}" dt="2024-06-05T16:24:17.330" v="214"/>
          <ac:spMkLst>
            <pc:docMk/>
            <pc:sldMk cId="2479655483" sldId="285"/>
            <ac:spMk id="153" creationId="{932495F0-C5CB-4823-AE70-EED61EBAB1BD}"/>
          </ac:spMkLst>
        </pc:spChg>
        <pc:spChg chg="add del">
          <ac:chgData name="Isbelis Lopez" userId="ecf505ab3f1624e6" providerId="Windows Live" clId="Web-{AC27DAEA-D2B3-4111-B11C-83698037CFFE}" dt="2024-06-05T16:24:17.330" v="214"/>
          <ac:spMkLst>
            <pc:docMk/>
            <pc:sldMk cId="2479655483" sldId="285"/>
            <ac:spMk id="154" creationId="{CB8B9C25-D80D-48EC-B83A-231219A80C3F}"/>
          </ac:spMkLst>
        </pc:spChg>
        <pc:spChg chg="add del">
          <ac:chgData name="Isbelis Lopez" userId="ecf505ab3f1624e6" providerId="Windows Live" clId="Web-{AC27DAEA-D2B3-4111-B11C-83698037CFFE}" dt="2024-06-05T16:24:17.330" v="214"/>
          <ac:spMkLst>
            <pc:docMk/>
            <pc:sldMk cId="2479655483" sldId="285"/>
            <ac:spMk id="155" creationId="{601CC70B-8875-45A1-8AFD-7D546E3C0C16}"/>
          </ac:spMkLst>
        </pc:spChg>
        <pc:spChg chg="add del">
          <ac:chgData name="Isbelis Lopez" userId="ecf505ab3f1624e6" providerId="Windows Live" clId="Web-{AC27DAEA-D2B3-4111-B11C-83698037CFFE}" dt="2024-06-05T16:24:22.784" v="216"/>
          <ac:spMkLst>
            <pc:docMk/>
            <pc:sldMk cId="2479655483" sldId="285"/>
            <ac:spMk id="157" creationId="{FB33DC6A-1F1C-4A06-834E-CFF88F1C0BB9}"/>
          </ac:spMkLst>
        </pc:spChg>
        <pc:spChg chg="add del">
          <ac:chgData name="Isbelis Lopez" userId="ecf505ab3f1624e6" providerId="Windows Live" clId="Web-{AC27DAEA-D2B3-4111-B11C-83698037CFFE}" dt="2024-06-05T16:24:22.784" v="216"/>
          <ac:spMkLst>
            <pc:docMk/>
            <pc:sldMk cId="2479655483" sldId="285"/>
            <ac:spMk id="158" creationId="{0FE1D5CF-87B8-4A8A-AD3C-01D06A60769B}"/>
          </ac:spMkLst>
        </pc:spChg>
        <pc:spChg chg="add del">
          <ac:chgData name="Isbelis Lopez" userId="ecf505ab3f1624e6" providerId="Windows Live" clId="Web-{AC27DAEA-D2B3-4111-B11C-83698037CFFE}" dt="2024-06-05T16:24:22.784" v="216"/>
          <ac:spMkLst>
            <pc:docMk/>
            <pc:sldMk cId="2479655483" sldId="285"/>
            <ac:spMk id="159" creationId="{60926200-45C2-41E9-839F-31CD5FE4CD59}"/>
          </ac:spMkLst>
        </pc:spChg>
        <pc:spChg chg="add del">
          <ac:chgData name="Isbelis Lopez" userId="ecf505ab3f1624e6" providerId="Windows Live" clId="Web-{AC27DAEA-D2B3-4111-B11C-83698037CFFE}" dt="2024-06-05T16:24:22.784" v="216"/>
          <ac:spMkLst>
            <pc:docMk/>
            <pc:sldMk cId="2479655483" sldId="285"/>
            <ac:spMk id="160" creationId="{AF2F604E-43BE-4DC3-B983-E071523364F8}"/>
          </ac:spMkLst>
        </pc:spChg>
        <pc:spChg chg="add del">
          <ac:chgData name="Isbelis Lopez" userId="ecf505ab3f1624e6" providerId="Windows Live" clId="Web-{AC27DAEA-D2B3-4111-B11C-83698037CFFE}" dt="2024-06-05T16:24:22.784" v="216"/>
          <ac:spMkLst>
            <pc:docMk/>
            <pc:sldMk cId="2479655483" sldId="285"/>
            <ac:spMk id="161" creationId="{08C9B587-E65E-4B52-B37C-ABEBB6E87928}"/>
          </ac:spMkLst>
        </pc:spChg>
        <pc:spChg chg="add del">
          <ac:chgData name="Isbelis Lopez" userId="ecf505ab3f1624e6" providerId="Windows Live" clId="Web-{AC27DAEA-D2B3-4111-B11C-83698037CFFE}" dt="2024-06-05T16:24:55.441" v="222"/>
          <ac:spMkLst>
            <pc:docMk/>
            <pc:sldMk cId="2479655483" sldId="285"/>
            <ac:spMk id="163" creationId="{F0087D53-9295-4463-AAE4-D5C626046E9F}"/>
          </ac:spMkLst>
        </pc:spChg>
        <pc:spChg chg="add del">
          <ac:chgData name="Isbelis Lopez" userId="ecf505ab3f1624e6" providerId="Windows Live" clId="Web-{AC27DAEA-D2B3-4111-B11C-83698037CFFE}" dt="2024-06-05T16:24:55.441" v="222"/>
          <ac:spMkLst>
            <pc:docMk/>
            <pc:sldMk cId="2479655483" sldId="285"/>
            <ac:spMk id="164" creationId="{D6A9C53F-5F90-40A5-8C85-5412D39C8C68}"/>
          </ac:spMkLst>
        </pc:spChg>
        <pc:spChg chg="add del">
          <ac:chgData name="Isbelis Lopez" userId="ecf505ab3f1624e6" providerId="Windows Live" clId="Web-{AC27DAEA-D2B3-4111-B11C-83698037CFFE}" dt="2024-06-05T17:42:13.144" v="604"/>
          <ac:spMkLst>
            <pc:docMk/>
            <pc:sldMk cId="2479655483" sldId="285"/>
            <ac:spMk id="169" creationId="{352BEC0E-22F8-46D0-9632-375DB541B06C}"/>
          </ac:spMkLst>
        </pc:spChg>
        <pc:spChg chg="add del">
          <ac:chgData name="Isbelis Lopez" userId="ecf505ab3f1624e6" providerId="Windows Live" clId="Web-{AC27DAEA-D2B3-4111-B11C-83698037CFFE}" dt="2024-06-05T17:42:13.144" v="604"/>
          <ac:spMkLst>
            <pc:docMk/>
            <pc:sldMk cId="2479655483" sldId="285"/>
            <ac:spMk id="171" creationId="{3FCFB1DE-0B7E-48CC-BA90-B2AB0889F9D6}"/>
          </ac:spMkLst>
        </pc:spChg>
        <pc:spChg chg="add">
          <ac:chgData name="Isbelis Lopez" userId="ecf505ab3f1624e6" providerId="Windows Live" clId="Web-{AC27DAEA-D2B3-4111-B11C-83698037CFFE}" dt="2024-06-05T17:42:13.144" v="604"/>
          <ac:spMkLst>
            <pc:docMk/>
            <pc:sldMk cId="2479655483" sldId="285"/>
            <ac:spMk id="176" creationId="{5AC1364A-3E3D-4F0D-8776-78AF3A270DD6}"/>
          </ac:spMkLst>
        </pc:spChg>
        <pc:spChg chg="add">
          <ac:chgData name="Isbelis Lopez" userId="ecf505ab3f1624e6" providerId="Windows Live" clId="Web-{AC27DAEA-D2B3-4111-B11C-83698037CFFE}" dt="2024-06-05T17:42:13.144" v="604"/>
          <ac:spMkLst>
            <pc:docMk/>
            <pc:sldMk cId="2479655483" sldId="285"/>
            <ac:spMk id="178" creationId="{3FCFB1DE-0B7E-48CC-BA90-B2AB0889F9D6}"/>
          </ac:spMkLst>
        </pc:spChg>
        <pc:grpChg chg="add del">
          <ac:chgData name="Isbelis Lopez" userId="ecf505ab3f1624e6" providerId="Windows Live" clId="Web-{AC27DAEA-D2B3-4111-B11C-83698037CFFE}" dt="2024-06-05T16:17:56.162" v="169"/>
          <ac:grpSpMkLst>
            <pc:docMk/>
            <pc:sldMk cId="2479655483" sldId="285"/>
            <ac:grpSpMk id="83" creationId="{B92E456B-6F10-C7B9-7196-8F78B4075AFE}"/>
          </ac:grpSpMkLst>
        </pc:grpChg>
        <pc:grpChg chg="add del">
          <ac:chgData name="Isbelis Lopez" userId="ecf505ab3f1624e6" providerId="Windows Live" clId="Web-{AC27DAEA-D2B3-4111-B11C-83698037CFFE}" dt="2024-06-05T16:17:59.584" v="171"/>
          <ac:grpSpMkLst>
            <pc:docMk/>
            <pc:sldMk cId="2479655483" sldId="285"/>
            <ac:grpSpMk id="87" creationId="{3AF6A671-C637-4547-85F4-51B6D1881399}"/>
          </ac:grpSpMkLst>
        </pc:grpChg>
        <pc:grpChg chg="add del">
          <ac:chgData name="Isbelis Lopez" userId="ecf505ab3f1624e6" providerId="Windows Live" clId="Web-{AC27DAEA-D2B3-4111-B11C-83698037CFFE}" dt="2024-06-05T16:18:12.115" v="175"/>
          <ac:grpSpMkLst>
            <pc:docMk/>
            <pc:sldMk cId="2479655483" sldId="285"/>
            <ac:grpSpMk id="95" creationId="{CB018903-3549-4A3B-A9DF-B26757CAA9C6}"/>
          </ac:grpSpMkLst>
        </pc:grpChg>
        <pc:graphicFrameChg chg="add del mod modGraphic">
          <ac:chgData name="Isbelis Lopez" userId="ecf505ab3f1624e6" providerId="Windows Live" clId="Web-{AC27DAEA-D2B3-4111-B11C-83698037CFFE}" dt="2024-06-05T15:11:59.172" v="59"/>
          <ac:graphicFrameMkLst>
            <pc:docMk/>
            <pc:sldMk cId="2479655483" sldId="285"/>
            <ac:graphicFrameMk id="12" creationId="{7F2ED24B-D733-5A55-7283-DAAC6CE75B16}"/>
          </ac:graphicFrameMkLst>
        </pc:graphicFrameChg>
        <pc:picChg chg="add mod ord">
          <ac:chgData name="Isbelis Lopez" userId="ecf505ab3f1624e6" providerId="Windows Live" clId="Web-{AC27DAEA-D2B3-4111-B11C-83698037CFFE}" dt="2024-06-05T17:42:13.144" v="604"/>
          <ac:picMkLst>
            <pc:docMk/>
            <pc:sldMk cId="2479655483" sldId="285"/>
            <ac:picMk id="2" creationId="{CF392EB2-4DBD-F7CB-31EC-5B0162971969}"/>
          </ac:picMkLst>
        </pc:picChg>
        <pc:picChg chg="add del mod ord">
          <ac:chgData name="Isbelis Lopez" userId="ecf505ab3f1624e6" providerId="Windows Live" clId="Web-{AC27DAEA-D2B3-4111-B11C-83698037CFFE}" dt="2024-06-05T16:22:37.311" v="204"/>
          <ac:picMkLst>
            <pc:docMk/>
            <pc:sldMk cId="2479655483" sldId="285"/>
            <ac:picMk id="25" creationId="{9619F4D2-E950-CA52-6A8E-E641B648054E}"/>
          </ac:picMkLst>
        </pc:picChg>
        <pc:picChg chg="add mod ord">
          <ac:chgData name="Isbelis Lopez" userId="ecf505ab3f1624e6" providerId="Windows Live" clId="Web-{AC27DAEA-D2B3-4111-B11C-83698037CFFE}" dt="2024-06-05T17:42:19.317" v="605"/>
          <ac:picMkLst>
            <pc:docMk/>
            <pc:sldMk cId="2479655483" sldId="285"/>
            <ac:picMk id="26" creationId="{789E7A26-5D87-B254-973F-1066D885580A}"/>
          </ac:picMkLst>
        </pc:picChg>
        <pc:picChg chg="add del">
          <ac:chgData name="Isbelis Lopez" userId="ecf505ab3f1624e6" providerId="Windows Live" clId="Web-{AC27DAEA-D2B3-4111-B11C-83698037CFFE}" dt="2024-06-05T16:14:03.905" v="141"/>
          <ac:picMkLst>
            <pc:docMk/>
            <pc:sldMk cId="2479655483" sldId="285"/>
            <ac:picMk id="36" creationId="{29A1B26E-F41A-4AD4-81C4-F604469CB70C}"/>
          </ac:picMkLst>
        </pc:picChg>
        <pc:picChg chg="add del">
          <ac:chgData name="Isbelis Lopez" userId="ecf505ab3f1624e6" providerId="Windows Live" clId="Web-{AC27DAEA-D2B3-4111-B11C-83698037CFFE}" dt="2024-06-05T16:17:45.990" v="165"/>
          <ac:picMkLst>
            <pc:docMk/>
            <pc:sldMk cId="2479655483" sldId="285"/>
            <ac:picMk id="76" creationId="{162D4572-9A7D-4F5C-8592-71CEDD98A2E7}"/>
          </ac:picMkLst>
        </pc:picChg>
      </pc:sldChg>
      <pc:sldChg chg="new del">
        <pc:chgData name="Isbelis Lopez" userId="ecf505ab3f1624e6" providerId="Windows Live" clId="Web-{AC27DAEA-D2B3-4111-B11C-83698037CFFE}" dt="2024-06-05T16:23:17.344" v="208"/>
        <pc:sldMkLst>
          <pc:docMk/>
          <pc:sldMk cId="3123464123" sldId="286"/>
        </pc:sldMkLst>
      </pc:sldChg>
      <pc:sldChg chg="addSp delSp modSp new mod setBg modClrScheme delDesignElem chgLayout">
        <pc:chgData name="Isbelis Lopez" userId="ecf505ab3f1624e6" providerId="Windows Live" clId="Web-{AC27DAEA-D2B3-4111-B11C-83698037CFFE}" dt="2024-06-05T18:20:00.232" v="654"/>
        <pc:sldMkLst>
          <pc:docMk/>
          <pc:sldMk cId="1500401311" sldId="287"/>
        </pc:sldMkLst>
        <pc:spChg chg="mod ord">
          <ac:chgData name="Isbelis Lopez" userId="ecf505ab3f1624e6" providerId="Windows Live" clId="Web-{AC27DAEA-D2B3-4111-B11C-83698037CFFE}" dt="2024-06-05T18:19:45.231" v="651"/>
          <ac:spMkLst>
            <pc:docMk/>
            <pc:sldMk cId="1500401311" sldId="287"/>
            <ac:spMk id="2" creationId="{8044FFD9-5E27-A97F-9283-3EF4134A9FC1}"/>
          </ac:spMkLst>
        </pc:spChg>
        <pc:spChg chg="add del mod ord">
          <ac:chgData name="Isbelis Lopez" userId="ecf505ab3f1624e6" providerId="Windows Live" clId="Web-{AC27DAEA-D2B3-4111-B11C-83698037CFFE}" dt="2024-06-05T16:37:40.950" v="375"/>
          <ac:spMkLst>
            <pc:docMk/>
            <pc:sldMk cId="1500401311" sldId="287"/>
            <ac:spMk id="8" creationId="{C59F8A09-E8A4-39BF-D8A7-941E0102AE63}"/>
          </ac:spMkLst>
        </pc:spChg>
        <pc:spChg chg="add del">
          <ac:chgData name="Isbelis Lopez" userId="ecf505ab3f1624e6" providerId="Windows Live" clId="Web-{AC27DAEA-D2B3-4111-B11C-83698037CFFE}" dt="2024-06-05T16:11:20.727" v="123"/>
          <ac:spMkLst>
            <pc:docMk/>
            <pc:sldMk cId="1500401311" sldId="287"/>
            <ac:spMk id="9" creationId="{20D5D19D-0789-4518-B5DC-D47ADF69D25A}"/>
          </ac:spMkLst>
        </pc:spChg>
        <pc:spChg chg="add del mod ord">
          <ac:chgData name="Isbelis Lopez" userId="ecf505ab3f1624e6" providerId="Windows Live" clId="Web-{AC27DAEA-D2B3-4111-B11C-83698037CFFE}" dt="2024-06-05T16:37:40.950" v="375"/>
          <ac:spMkLst>
            <pc:docMk/>
            <pc:sldMk cId="1500401311" sldId="287"/>
            <ac:spMk id="10" creationId="{AFE595CB-A873-FD09-6E3E-3F5B70159101}"/>
          </ac:spMkLst>
        </pc:spChg>
        <pc:spChg chg="add del">
          <ac:chgData name="Isbelis Lopez" userId="ecf505ab3f1624e6" providerId="Windows Live" clId="Web-{AC27DAEA-D2B3-4111-B11C-83698037CFFE}" dt="2024-06-05T16:38:43.405" v="377"/>
          <ac:spMkLst>
            <pc:docMk/>
            <pc:sldMk cId="1500401311" sldId="287"/>
            <ac:spMk id="12" creationId="{E6659C6F-A29D-4D83-86DA-5B0289733C09}"/>
          </ac:spMkLst>
        </pc:spChg>
        <pc:spChg chg="add del">
          <ac:chgData name="Isbelis Lopez" userId="ecf505ab3f1624e6" providerId="Windows Live" clId="Web-{AC27DAEA-D2B3-4111-B11C-83698037CFFE}" dt="2024-06-05T16:11:32.087" v="125"/>
          <ac:spMkLst>
            <pc:docMk/>
            <pc:sldMk cId="1500401311" sldId="287"/>
            <ac:spMk id="13" creationId="{84D4DDB8-B68F-45B0-9F62-C4279996F672}"/>
          </ac:spMkLst>
        </pc:spChg>
        <pc:spChg chg="add del">
          <ac:chgData name="Isbelis Lopez" userId="ecf505ab3f1624e6" providerId="Windows Live" clId="Web-{AC27DAEA-D2B3-4111-B11C-83698037CFFE}" dt="2024-06-05T16:38:43.405" v="377"/>
          <ac:spMkLst>
            <pc:docMk/>
            <pc:sldMk cId="1500401311" sldId="287"/>
            <ac:spMk id="14" creationId="{890DEF05-784E-4B61-89E4-04C4ECF4E5A0}"/>
          </ac:spMkLst>
        </pc:spChg>
        <pc:spChg chg="add del">
          <ac:chgData name="Isbelis Lopez" userId="ecf505ab3f1624e6" providerId="Windows Live" clId="Web-{AC27DAEA-D2B3-4111-B11C-83698037CFFE}" dt="2024-06-05T16:11:32.087" v="125"/>
          <ac:spMkLst>
            <pc:docMk/>
            <pc:sldMk cId="1500401311" sldId="287"/>
            <ac:spMk id="15" creationId="{AF2F604E-43BE-4DC3-B983-E071523364F8}"/>
          </ac:spMkLst>
        </pc:spChg>
        <pc:spChg chg="add del">
          <ac:chgData name="Isbelis Lopez" userId="ecf505ab3f1624e6" providerId="Windows Live" clId="Web-{AC27DAEA-D2B3-4111-B11C-83698037CFFE}" dt="2024-06-05T16:11:20.727" v="123"/>
          <ac:spMkLst>
            <pc:docMk/>
            <pc:sldMk cId="1500401311" sldId="287"/>
            <ac:spMk id="16" creationId="{B81933D1-5615-42C7-9C0B-4EB7105CCE2D}"/>
          </ac:spMkLst>
        </pc:spChg>
        <pc:spChg chg="add del">
          <ac:chgData name="Isbelis Lopez" userId="ecf505ab3f1624e6" providerId="Windows Live" clId="Web-{AC27DAEA-D2B3-4111-B11C-83698037CFFE}" dt="2024-06-05T16:11:32.087" v="125"/>
          <ac:spMkLst>
            <pc:docMk/>
            <pc:sldMk cId="1500401311" sldId="287"/>
            <ac:spMk id="17" creationId="{08C9B587-E65E-4B52-B37C-ABEBB6E87928}"/>
          </ac:spMkLst>
        </pc:spChg>
        <pc:spChg chg="add del">
          <ac:chgData name="Isbelis Lopez" userId="ecf505ab3f1624e6" providerId="Windows Live" clId="Web-{AC27DAEA-D2B3-4111-B11C-83698037CFFE}" dt="2024-06-05T16:11:20.727" v="123"/>
          <ac:spMkLst>
            <pc:docMk/>
            <pc:sldMk cId="1500401311" sldId="287"/>
            <ac:spMk id="18" creationId="{19C9EAEA-39D0-4B0E-A0EB-51E7B26740B1}"/>
          </ac:spMkLst>
        </pc:spChg>
        <pc:spChg chg="add del">
          <ac:chgData name="Isbelis Lopez" userId="ecf505ab3f1624e6" providerId="Windows Live" clId="Web-{AC27DAEA-D2B3-4111-B11C-83698037CFFE}" dt="2024-06-05T16:11:32.087" v="125"/>
          <ac:spMkLst>
            <pc:docMk/>
            <pc:sldMk cId="1500401311" sldId="287"/>
            <ac:spMk id="20" creationId="{5DCB5928-DC7D-4612-9922-441966E15627}"/>
          </ac:spMkLst>
        </pc:spChg>
        <pc:spChg chg="add del">
          <ac:chgData name="Isbelis Lopez" userId="ecf505ab3f1624e6" providerId="Windows Live" clId="Web-{AC27DAEA-D2B3-4111-B11C-83698037CFFE}" dt="2024-06-05T16:11:32.087" v="125"/>
          <ac:spMkLst>
            <pc:docMk/>
            <pc:sldMk cId="1500401311" sldId="287"/>
            <ac:spMk id="21" creationId="{682C1161-1736-45EC-99B7-33F3CAE9D517}"/>
          </ac:spMkLst>
        </pc:spChg>
        <pc:spChg chg="add del">
          <ac:chgData name="Isbelis Lopez" userId="ecf505ab3f1624e6" providerId="Windows Live" clId="Web-{AC27DAEA-D2B3-4111-B11C-83698037CFFE}" dt="2024-06-05T16:36:45.120" v="358"/>
          <ac:spMkLst>
            <pc:docMk/>
            <pc:sldMk cId="1500401311" sldId="287"/>
            <ac:spMk id="23" creationId="{665DBBEF-238B-476B-96AB-8AAC3224ECEA}"/>
          </ac:spMkLst>
        </pc:spChg>
        <pc:spChg chg="add del">
          <ac:chgData name="Isbelis Lopez" userId="ecf505ab3f1624e6" providerId="Windows Live" clId="Web-{AC27DAEA-D2B3-4111-B11C-83698037CFFE}" dt="2024-06-05T16:36:45.120" v="358"/>
          <ac:spMkLst>
            <pc:docMk/>
            <pc:sldMk cId="1500401311" sldId="287"/>
            <ac:spMk id="24" creationId="{3FCFB1DE-0B7E-48CC-BA90-B2AB0889F9D6}"/>
          </ac:spMkLst>
        </pc:spChg>
        <pc:spChg chg="add del">
          <ac:chgData name="Isbelis Lopez" userId="ecf505ab3f1624e6" providerId="Windows Live" clId="Web-{AC27DAEA-D2B3-4111-B11C-83698037CFFE}" dt="2024-06-05T16:38:52.015" v="379"/>
          <ac:spMkLst>
            <pc:docMk/>
            <pc:sldMk cId="1500401311" sldId="287"/>
            <ac:spMk id="25" creationId="{B7B42F36-B3C1-4247-AF36-090F0134ED59}"/>
          </ac:spMkLst>
        </pc:spChg>
        <pc:spChg chg="add del">
          <ac:chgData name="Isbelis Lopez" userId="ecf505ab3f1624e6" providerId="Windows Live" clId="Web-{AC27DAEA-D2B3-4111-B11C-83698037CFFE}" dt="2024-06-05T16:38:52.015" v="379"/>
          <ac:spMkLst>
            <pc:docMk/>
            <pc:sldMk cId="1500401311" sldId="287"/>
            <ac:spMk id="26" creationId="{FEF131A2-E574-4D95-A322-C5FF0B64E821}"/>
          </ac:spMkLst>
        </pc:spChg>
        <pc:spChg chg="add del">
          <ac:chgData name="Isbelis Lopez" userId="ecf505ab3f1624e6" providerId="Windows Live" clId="Web-{AC27DAEA-D2B3-4111-B11C-83698037CFFE}" dt="2024-06-05T16:38:52.015" v="379"/>
          <ac:spMkLst>
            <pc:docMk/>
            <pc:sldMk cId="1500401311" sldId="287"/>
            <ac:spMk id="27" creationId="{696B4F8D-F261-41C2-B0A1-B0899F667F0C}"/>
          </ac:spMkLst>
        </pc:spChg>
        <pc:spChg chg="add del">
          <ac:chgData name="Isbelis Lopez" userId="ecf505ab3f1624e6" providerId="Windows Live" clId="Web-{AC27DAEA-D2B3-4111-B11C-83698037CFFE}" dt="2024-06-05T16:38:52.015" v="379"/>
          <ac:spMkLst>
            <pc:docMk/>
            <pc:sldMk cId="1500401311" sldId="287"/>
            <ac:spMk id="28" creationId="{A3C7563A-4B20-4E0B-8548-374928B55F30}"/>
          </ac:spMkLst>
        </pc:spChg>
        <pc:spChg chg="add del">
          <ac:chgData name="Isbelis Lopez" userId="ecf505ab3f1624e6" providerId="Windows Live" clId="Web-{AC27DAEA-D2B3-4111-B11C-83698037CFFE}" dt="2024-06-05T16:38:57.203" v="381"/>
          <ac:spMkLst>
            <pc:docMk/>
            <pc:sldMk cId="1500401311" sldId="287"/>
            <ac:spMk id="31" creationId="{AC8EEB0F-BA72-49AC-956F-331B60FDE79E}"/>
          </ac:spMkLst>
        </pc:spChg>
        <pc:spChg chg="add del">
          <ac:chgData name="Isbelis Lopez" userId="ecf505ab3f1624e6" providerId="Windows Live" clId="Web-{AC27DAEA-D2B3-4111-B11C-83698037CFFE}" dt="2024-06-05T16:39:23.485" v="385"/>
          <ac:spMkLst>
            <pc:docMk/>
            <pc:sldMk cId="1500401311" sldId="287"/>
            <ac:spMk id="46" creationId="{ADA216DF-C268-4A25-A2DC-51E15F55003F}"/>
          </ac:spMkLst>
        </pc:spChg>
        <pc:spChg chg="add del">
          <ac:chgData name="Isbelis Lopez" userId="ecf505ab3f1624e6" providerId="Windows Live" clId="Web-{AC27DAEA-D2B3-4111-B11C-83698037CFFE}" dt="2024-06-05T16:39:23.485" v="385"/>
          <ac:spMkLst>
            <pc:docMk/>
            <pc:sldMk cId="1500401311" sldId="287"/>
            <ac:spMk id="47" creationId="{DE127D07-37F2-4FE3-9F47-F0CD6740D5D8}"/>
          </ac:spMkLst>
        </pc:spChg>
        <pc:spChg chg="add del">
          <ac:chgData name="Isbelis Lopez" userId="ecf505ab3f1624e6" providerId="Windows Live" clId="Web-{AC27DAEA-D2B3-4111-B11C-83698037CFFE}" dt="2024-06-05T18:15:48.738" v="628"/>
          <ac:spMkLst>
            <pc:docMk/>
            <pc:sldMk cId="1500401311" sldId="287"/>
            <ac:spMk id="52" creationId="{5DCB5928-DC7D-4612-9922-441966E15627}"/>
          </ac:spMkLst>
        </pc:spChg>
        <pc:spChg chg="add del">
          <ac:chgData name="Isbelis Lopez" userId="ecf505ab3f1624e6" providerId="Windows Live" clId="Web-{AC27DAEA-D2B3-4111-B11C-83698037CFFE}" dt="2024-06-05T18:15:48.738" v="628"/>
          <ac:spMkLst>
            <pc:docMk/>
            <pc:sldMk cId="1500401311" sldId="287"/>
            <ac:spMk id="54" creationId="{682C1161-1736-45EC-99B7-33F3CAE9D517}"/>
          </ac:spMkLst>
        </pc:spChg>
        <pc:spChg chg="add del">
          <ac:chgData name="Isbelis Lopez" userId="ecf505ab3f1624e6" providerId="Windows Live" clId="Web-{AC27DAEA-D2B3-4111-B11C-83698037CFFE}" dt="2024-06-05T18:15:48.738" v="628"/>
          <ac:spMkLst>
            <pc:docMk/>
            <pc:sldMk cId="1500401311" sldId="287"/>
            <ac:spMk id="56" creationId="{84D4DDB8-B68F-45B0-9F62-C4279996F672}"/>
          </ac:spMkLst>
        </pc:spChg>
        <pc:spChg chg="add del">
          <ac:chgData name="Isbelis Lopez" userId="ecf505ab3f1624e6" providerId="Windows Live" clId="Web-{AC27DAEA-D2B3-4111-B11C-83698037CFFE}" dt="2024-06-05T18:15:48.738" v="628"/>
          <ac:spMkLst>
            <pc:docMk/>
            <pc:sldMk cId="1500401311" sldId="287"/>
            <ac:spMk id="58" creationId="{AF2F604E-43BE-4DC3-B983-E071523364F8}"/>
          </ac:spMkLst>
        </pc:spChg>
        <pc:spChg chg="add del">
          <ac:chgData name="Isbelis Lopez" userId="ecf505ab3f1624e6" providerId="Windows Live" clId="Web-{AC27DAEA-D2B3-4111-B11C-83698037CFFE}" dt="2024-06-05T18:15:48.738" v="628"/>
          <ac:spMkLst>
            <pc:docMk/>
            <pc:sldMk cId="1500401311" sldId="287"/>
            <ac:spMk id="60" creationId="{08C9B587-E65E-4B52-B37C-ABEBB6E87928}"/>
          </ac:spMkLst>
        </pc:spChg>
        <pc:spChg chg="add del">
          <ac:chgData name="Isbelis Lopez" userId="ecf505ab3f1624e6" providerId="Windows Live" clId="Web-{AC27DAEA-D2B3-4111-B11C-83698037CFFE}" dt="2024-06-05T18:19:45.231" v="651"/>
          <ac:spMkLst>
            <pc:docMk/>
            <pc:sldMk cId="1500401311" sldId="287"/>
            <ac:spMk id="65" creationId="{5DCB5928-DC7D-4612-9922-441966E15627}"/>
          </ac:spMkLst>
        </pc:spChg>
        <pc:spChg chg="add del">
          <ac:chgData name="Isbelis Lopez" userId="ecf505ab3f1624e6" providerId="Windows Live" clId="Web-{AC27DAEA-D2B3-4111-B11C-83698037CFFE}" dt="2024-06-05T18:19:45.231" v="651"/>
          <ac:spMkLst>
            <pc:docMk/>
            <pc:sldMk cId="1500401311" sldId="287"/>
            <ac:spMk id="67" creationId="{682C1161-1736-45EC-99B7-33F3CAE9D517}"/>
          </ac:spMkLst>
        </pc:spChg>
        <pc:spChg chg="add del">
          <ac:chgData name="Isbelis Lopez" userId="ecf505ab3f1624e6" providerId="Windows Live" clId="Web-{AC27DAEA-D2B3-4111-B11C-83698037CFFE}" dt="2024-06-05T18:19:45.231" v="651"/>
          <ac:spMkLst>
            <pc:docMk/>
            <pc:sldMk cId="1500401311" sldId="287"/>
            <ac:spMk id="69" creationId="{84D4DDB8-B68F-45B0-9F62-C4279996F672}"/>
          </ac:spMkLst>
        </pc:spChg>
        <pc:spChg chg="add del">
          <ac:chgData name="Isbelis Lopez" userId="ecf505ab3f1624e6" providerId="Windows Live" clId="Web-{AC27DAEA-D2B3-4111-B11C-83698037CFFE}" dt="2024-06-05T18:19:45.231" v="651"/>
          <ac:spMkLst>
            <pc:docMk/>
            <pc:sldMk cId="1500401311" sldId="287"/>
            <ac:spMk id="71" creationId="{AF2F604E-43BE-4DC3-B983-E071523364F8}"/>
          </ac:spMkLst>
        </pc:spChg>
        <pc:spChg chg="add del">
          <ac:chgData name="Isbelis Lopez" userId="ecf505ab3f1624e6" providerId="Windows Live" clId="Web-{AC27DAEA-D2B3-4111-B11C-83698037CFFE}" dt="2024-06-05T18:19:45.231" v="651"/>
          <ac:spMkLst>
            <pc:docMk/>
            <pc:sldMk cId="1500401311" sldId="287"/>
            <ac:spMk id="73" creationId="{08C9B587-E65E-4B52-B37C-ABEBB6E87928}"/>
          </ac:spMkLst>
        </pc:spChg>
        <pc:spChg chg="add">
          <ac:chgData name="Isbelis Lopez" userId="ecf505ab3f1624e6" providerId="Windows Live" clId="Web-{AC27DAEA-D2B3-4111-B11C-83698037CFFE}" dt="2024-06-05T18:19:45.231" v="651"/>
          <ac:spMkLst>
            <pc:docMk/>
            <pc:sldMk cId="1500401311" sldId="287"/>
            <ac:spMk id="78" creationId="{665DBBEF-238B-476B-96AB-8AAC3224ECEA}"/>
          </ac:spMkLst>
        </pc:spChg>
        <pc:spChg chg="add">
          <ac:chgData name="Isbelis Lopez" userId="ecf505ab3f1624e6" providerId="Windows Live" clId="Web-{AC27DAEA-D2B3-4111-B11C-83698037CFFE}" dt="2024-06-05T18:19:45.231" v="651"/>
          <ac:spMkLst>
            <pc:docMk/>
            <pc:sldMk cId="1500401311" sldId="287"/>
            <ac:spMk id="80" creationId="{3FCFB1DE-0B7E-48CC-BA90-B2AB0889F9D6}"/>
          </ac:spMkLst>
        </pc:spChg>
        <pc:grpChg chg="add del">
          <ac:chgData name="Isbelis Lopez" userId="ecf505ab3f1624e6" providerId="Windows Live" clId="Web-{AC27DAEA-D2B3-4111-B11C-83698037CFFE}" dt="2024-06-05T16:11:20.727" v="123"/>
          <ac:grpSpMkLst>
            <pc:docMk/>
            <pc:sldMk cId="1500401311" sldId="287"/>
            <ac:grpSpMk id="11" creationId="{032D8612-31EB-44CF-A1D0-14FD4C705424}"/>
          </ac:grpSpMkLst>
        </pc:grpChg>
        <pc:grpChg chg="add del">
          <ac:chgData name="Isbelis Lopez" userId="ecf505ab3f1624e6" providerId="Windows Live" clId="Web-{AC27DAEA-D2B3-4111-B11C-83698037CFFE}" dt="2024-06-05T16:38:57.203" v="381"/>
          <ac:grpSpMkLst>
            <pc:docMk/>
            <pc:sldMk cId="1500401311" sldId="287"/>
            <ac:grpSpMk id="32" creationId="{54C5F191-28EB-4204-8F9D-2EA49651480F}"/>
          </ac:grpSpMkLst>
        </pc:grpChg>
        <pc:grpChg chg="add del">
          <ac:chgData name="Isbelis Lopez" userId="ecf505ab3f1624e6" providerId="Windows Live" clId="Web-{AC27DAEA-D2B3-4111-B11C-83698037CFFE}" dt="2024-06-05T16:38:57.203" v="381"/>
          <ac:grpSpMkLst>
            <pc:docMk/>
            <pc:sldMk cId="1500401311" sldId="287"/>
            <ac:grpSpMk id="37" creationId="{19A5CE6D-B0CD-44A3-A50A-64467EB0712C}"/>
          </ac:grpSpMkLst>
        </pc:grpChg>
        <pc:grpChg chg="add del">
          <ac:chgData name="Isbelis Lopez" userId="ecf505ab3f1624e6" providerId="Windows Live" clId="Web-{AC27DAEA-D2B3-4111-B11C-83698037CFFE}" dt="2024-06-05T16:38:57.203" v="381"/>
          <ac:grpSpMkLst>
            <pc:docMk/>
            <pc:sldMk cId="1500401311" sldId="287"/>
            <ac:grpSpMk id="42" creationId="{1F5AD99D-D9DE-4538-B93F-D082821D361E}"/>
          </ac:grpSpMkLst>
        </pc:grpChg>
        <pc:picChg chg="add del mod">
          <ac:chgData name="Isbelis Lopez" userId="ecf505ab3f1624e6" providerId="Windows Live" clId="Web-{AC27DAEA-D2B3-4111-B11C-83698037CFFE}" dt="2024-06-05T16:10:53.007" v="119"/>
          <ac:picMkLst>
            <pc:docMk/>
            <pc:sldMk cId="1500401311" sldId="287"/>
            <ac:picMk id="3" creationId="{2F4C6C8A-E400-C3A6-D9E2-A61CEA2A5499}"/>
          </ac:picMkLst>
        </pc:picChg>
        <pc:picChg chg="add del mod">
          <ac:chgData name="Isbelis Lopez" userId="ecf505ab3f1624e6" providerId="Windows Live" clId="Web-{AC27DAEA-D2B3-4111-B11C-83698037CFFE}" dt="2024-06-05T18:19:34.090" v="649"/>
          <ac:picMkLst>
            <pc:docMk/>
            <pc:sldMk cId="1500401311" sldId="287"/>
            <ac:picMk id="3" creationId="{80B4AA7E-5F39-5A1A-B43A-9A12998D0B70}"/>
          </ac:picMkLst>
        </pc:picChg>
        <pc:picChg chg="add del mod ord modCrop">
          <ac:chgData name="Isbelis Lopez" userId="ecf505ab3f1624e6" providerId="Windows Live" clId="Web-{AC27DAEA-D2B3-4111-B11C-83698037CFFE}" dt="2024-06-05T18:15:07.378" v="625"/>
          <ac:picMkLst>
            <pc:docMk/>
            <pc:sldMk cId="1500401311" sldId="287"/>
            <ac:picMk id="4" creationId="{E3A3E221-BCAA-3162-9812-64353BFFC577}"/>
          </ac:picMkLst>
        </pc:picChg>
        <pc:picChg chg="add del mod">
          <ac:chgData name="Isbelis Lopez" userId="ecf505ab3f1624e6" providerId="Windows Live" clId="Web-{AC27DAEA-D2B3-4111-B11C-83698037CFFE}" dt="2024-06-05T16:35:46.478" v="352"/>
          <ac:picMkLst>
            <pc:docMk/>
            <pc:sldMk cId="1500401311" sldId="287"/>
            <ac:picMk id="5" creationId="{7247153C-F3F6-C48C-7B2C-9777A0FCF498}"/>
          </ac:picMkLst>
        </pc:picChg>
        <pc:picChg chg="add mod">
          <ac:chgData name="Isbelis Lopez" userId="ecf505ab3f1624e6" providerId="Windows Live" clId="Web-{AC27DAEA-D2B3-4111-B11C-83698037CFFE}" dt="2024-06-05T18:20:00.232" v="654"/>
          <ac:picMkLst>
            <pc:docMk/>
            <pc:sldMk cId="1500401311" sldId="287"/>
            <ac:picMk id="5" creationId="{972ECA99-A012-EF3B-93D7-76932FF1AEFD}"/>
          </ac:picMkLst>
        </pc:picChg>
        <pc:picChg chg="add del mod ord">
          <ac:chgData name="Isbelis Lopez" userId="ecf505ab3f1624e6" providerId="Windows Live" clId="Web-{AC27DAEA-D2B3-4111-B11C-83698037CFFE}" dt="2024-06-05T16:39:15.953" v="384"/>
          <ac:picMkLst>
            <pc:docMk/>
            <pc:sldMk cId="1500401311" sldId="287"/>
            <ac:picMk id="6" creationId="{16793E32-A7B6-B0B2-10DB-B737B4E0D0EC}"/>
          </ac:picMkLst>
        </pc:picChg>
        <pc:picChg chg="add del mod">
          <ac:chgData name="Isbelis Lopez" userId="ecf505ab3f1624e6" providerId="Windows Live" clId="Web-{AC27DAEA-D2B3-4111-B11C-83698037CFFE}" dt="2024-06-05T16:39:08.531" v="383"/>
          <ac:picMkLst>
            <pc:docMk/>
            <pc:sldMk cId="1500401311" sldId="287"/>
            <ac:picMk id="7" creationId="{98729ED9-4912-AC45-9665-2353BF238590}"/>
          </ac:picMkLst>
        </pc:picChg>
        <pc:picChg chg="add del mod ord">
          <ac:chgData name="Isbelis Lopez" userId="ecf505ab3f1624e6" providerId="Windows Live" clId="Web-{AC27DAEA-D2B3-4111-B11C-83698037CFFE}" dt="2024-06-05T16:37:24.590" v="370"/>
          <ac:picMkLst>
            <pc:docMk/>
            <pc:sldMk cId="1500401311" sldId="287"/>
            <ac:picMk id="19" creationId="{7D424575-4EB0-784C-778E-02A44E3D7D44}"/>
          </ac:picMkLst>
        </pc:picChg>
        <pc:cxnChg chg="add del">
          <ac:chgData name="Isbelis Lopez" userId="ecf505ab3f1624e6" providerId="Windows Live" clId="Web-{AC27DAEA-D2B3-4111-B11C-83698037CFFE}" dt="2024-06-05T16:38:43.405" v="377"/>
          <ac:cxnSpMkLst>
            <pc:docMk/>
            <pc:sldMk cId="1500401311" sldId="287"/>
            <ac:cxnSpMk id="22" creationId="{C41BAEC7-F7B0-4224-8B18-8F74B7D87F0B}"/>
          </ac:cxnSpMkLst>
        </pc:cxnChg>
      </pc:sldChg>
      <pc:sldChg chg="new del">
        <pc:chgData name="Isbelis Lopez" userId="ecf505ab3f1624e6" providerId="Windows Live" clId="Web-{AC27DAEA-D2B3-4111-B11C-83698037CFFE}" dt="2024-06-05T16:36:05.838" v="354"/>
        <pc:sldMkLst>
          <pc:docMk/>
          <pc:sldMk cId="1500167840" sldId="288"/>
        </pc:sldMkLst>
      </pc:sldChg>
      <pc:sldChg chg="addSp delSp modSp new mod setBg modClrScheme chgLayout">
        <pc:chgData name="Isbelis Lopez" userId="ecf505ab3f1624e6" providerId="Windows Live" clId="Web-{AC27DAEA-D2B3-4111-B11C-83698037CFFE}" dt="2024-06-05T20:17:55.814" v="1539"/>
        <pc:sldMkLst>
          <pc:docMk/>
          <pc:sldMk cId="2479631252" sldId="288"/>
        </pc:sldMkLst>
        <pc:spChg chg="mod ord">
          <ac:chgData name="Isbelis Lopez" userId="ecf505ab3f1624e6" providerId="Windows Live" clId="Web-{AC27DAEA-D2B3-4111-B11C-83698037CFFE}" dt="2024-06-05T19:12:39.595" v="1182"/>
          <ac:spMkLst>
            <pc:docMk/>
            <pc:sldMk cId="2479631252" sldId="288"/>
            <ac:spMk id="2" creationId="{3571B56D-3A04-C0B1-720E-5FEBAE9F9D7C}"/>
          </ac:spMkLst>
        </pc:spChg>
        <pc:spChg chg="del mod ord">
          <ac:chgData name="Isbelis Lopez" userId="ecf505ab3f1624e6" providerId="Windows Live" clId="Web-{AC27DAEA-D2B3-4111-B11C-83698037CFFE}" dt="2024-06-05T19:12:47.642" v="1183"/>
          <ac:spMkLst>
            <pc:docMk/>
            <pc:sldMk cId="2479631252" sldId="288"/>
            <ac:spMk id="3" creationId="{683FFD93-05E4-0E4A-C960-DC0CCCCDD05F}"/>
          </ac:spMkLst>
        </pc:spChg>
        <pc:spChg chg="add del mod">
          <ac:chgData name="Isbelis Lopez" userId="ecf505ab3f1624e6" providerId="Windows Live" clId="Web-{AC27DAEA-D2B3-4111-B11C-83698037CFFE}" dt="2024-06-05T19:08:52.133" v="1169"/>
          <ac:spMkLst>
            <pc:docMk/>
            <pc:sldMk cId="2479631252" sldId="288"/>
            <ac:spMk id="256" creationId="{57BAEEC9-B3E0-C1C2-A2F6-9CF48FDCFD7C}"/>
          </ac:spMkLst>
        </pc:spChg>
        <pc:spChg chg="add del mod ord">
          <ac:chgData name="Isbelis Lopez" userId="ecf505ab3f1624e6" providerId="Windows Live" clId="Web-{AC27DAEA-D2B3-4111-B11C-83698037CFFE}" dt="2024-06-05T19:09:20.556" v="1171"/>
          <ac:spMkLst>
            <pc:docMk/>
            <pc:sldMk cId="2479631252" sldId="288"/>
            <ac:spMk id="257" creationId="{83A77C7E-5F7F-EBDE-F4F1-CCD89D744279}"/>
          </ac:spMkLst>
        </pc:spChg>
        <pc:spChg chg="add del">
          <ac:chgData name="Isbelis Lopez" userId="ecf505ab3f1624e6" providerId="Windows Live" clId="Web-{AC27DAEA-D2B3-4111-B11C-83698037CFFE}" dt="2024-06-05T19:10:43.450" v="1172"/>
          <ac:spMkLst>
            <pc:docMk/>
            <pc:sldMk cId="2479631252" sldId="288"/>
            <ac:spMk id="263" creationId="{DB304A14-32D0-4873-B914-423ED7B8DAFD}"/>
          </ac:spMkLst>
        </pc:spChg>
        <pc:spChg chg="add del">
          <ac:chgData name="Isbelis Lopez" userId="ecf505ab3f1624e6" providerId="Windows Live" clId="Web-{AC27DAEA-D2B3-4111-B11C-83698037CFFE}" dt="2024-06-05T19:10:43.450" v="1172"/>
          <ac:spMkLst>
            <pc:docMk/>
            <pc:sldMk cId="2479631252" sldId="288"/>
            <ac:spMk id="265" creationId="{1D460C86-854F-4FB3-ABC2-E823D8FEB9DB}"/>
          </ac:spMkLst>
        </pc:spChg>
        <pc:spChg chg="add del">
          <ac:chgData name="Isbelis Lopez" userId="ecf505ab3f1624e6" providerId="Windows Live" clId="Web-{AC27DAEA-D2B3-4111-B11C-83698037CFFE}" dt="2024-06-05T19:10:43.450" v="1172"/>
          <ac:spMkLst>
            <pc:docMk/>
            <pc:sldMk cId="2479631252" sldId="288"/>
            <ac:spMk id="267" creationId="{BB48116A-278A-4CC5-89D3-9DE8E8FF1245}"/>
          </ac:spMkLst>
        </pc:spChg>
        <pc:spChg chg="add del">
          <ac:chgData name="Isbelis Lopez" userId="ecf505ab3f1624e6" providerId="Windows Live" clId="Web-{AC27DAEA-D2B3-4111-B11C-83698037CFFE}" dt="2024-06-05T19:11:34.280" v="1178"/>
          <ac:spMkLst>
            <pc:docMk/>
            <pc:sldMk cId="2479631252" sldId="288"/>
            <ac:spMk id="272" creationId="{F13C74B1-5B17-4795-BED0-7140497B445A}"/>
          </ac:spMkLst>
        </pc:spChg>
        <pc:spChg chg="add del">
          <ac:chgData name="Isbelis Lopez" userId="ecf505ab3f1624e6" providerId="Windows Live" clId="Web-{AC27DAEA-D2B3-4111-B11C-83698037CFFE}" dt="2024-06-05T19:11:34.280" v="1178"/>
          <ac:spMkLst>
            <pc:docMk/>
            <pc:sldMk cId="2479631252" sldId="288"/>
            <ac:spMk id="274" creationId="{D4974D33-8DC5-464E-8C6D-BE58F0669C17}"/>
          </ac:spMkLst>
        </pc:spChg>
        <pc:spChg chg="add mod">
          <ac:chgData name="Isbelis Lopez" userId="ecf505ab3f1624e6" providerId="Windows Live" clId="Web-{AC27DAEA-D2B3-4111-B11C-83698037CFFE}" dt="2024-06-05T19:12:39.595" v="1182"/>
          <ac:spMkLst>
            <pc:docMk/>
            <pc:sldMk cId="2479631252" sldId="288"/>
            <ac:spMk id="285" creationId="{B3BCDF15-8C3D-2A1E-5CDD-38ADAE531E34}"/>
          </ac:spMkLst>
        </pc:spChg>
        <pc:spChg chg="add del">
          <ac:chgData name="Isbelis Lopez" userId="ecf505ab3f1624e6" providerId="Windows Live" clId="Web-{AC27DAEA-D2B3-4111-B11C-83698037CFFE}" dt="2024-06-05T19:12:39.595" v="1182"/>
          <ac:spMkLst>
            <pc:docMk/>
            <pc:sldMk cId="2479631252" sldId="288"/>
            <ac:spMk id="290" creationId="{F13C74B1-5B17-4795-BED0-7140497B445A}"/>
          </ac:spMkLst>
        </pc:spChg>
        <pc:spChg chg="add del">
          <ac:chgData name="Isbelis Lopez" userId="ecf505ab3f1624e6" providerId="Windows Live" clId="Web-{AC27DAEA-D2B3-4111-B11C-83698037CFFE}" dt="2024-06-05T19:12:39.595" v="1182"/>
          <ac:spMkLst>
            <pc:docMk/>
            <pc:sldMk cId="2479631252" sldId="288"/>
            <ac:spMk id="292" creationId="{D4974D33-8DC5-464E-8C6D-BE58F0669C17}"/>
          </ac:spMkLst>
        </pc:spChg>
        <pc:spChg chg="add">
          <ac:chgData name="Isbelis Lopez" userId="ecf505ab3f1624e6" providerId="Windows Live" clId="Web-{AC27DAEA-D2B3-4111-B11C-83698037CFFE}" dt="2024-06-05T19:12:39.595" v="1182"/>
          <ac:spMkLst>
            <pc:docMk/>
            <pc:sldMk cId="2479631252" sldId="288"/>
            <ac:spMk id="297" creationId="{743AA782-23D1-4521-8CAD-47662984AA08}"/>
          </ac:spMkLst>
        </pc:spChg>
        <pc:spChg chg="add">
          <ac:chgData name="Isbelis Lopez" userId="ecf505ab3f1624e6" providerId="Windows Live" clId="Web-{AC27DAEA-D2B3-4111-B11C-83698037CFFE}" dt="2024-06-05T19:12:39.595" v="1182"/>
          <ac:spMkLst>
            <pc:docMk/>
            <pc:sldMk cId="2479631252" sldId="288"/>
            <ac:spMk id="299" creationId="{650D18FE-0824-4A46-B22C-A86B52E5780A}"/>
          </ac:spMkLst>
        </pc:spChg>
        <pc:graphicFrameChg chg="add mod ord modGraphic">
          <ac:chgData name="Isbelis Lopez" userId="ecf505ab3f1624e6" providerId="Windows Live" clId="Web-{AC27DAEA-D2B3-4111-B11C-83698037CFFE}" dt="2024-06-05T20:17:55.814" v="1539"/>
          <ac:graphicFrameMkLst>
            <pc:docMk/>
            <pc:sldMk cId="2479631252" sldId="288"/>
            <ac:graphicFrameMk id="4" creationId="{08F00D34-5B9F-F9A7-89A1-29DECFC2E165}"/>
          </ac:graphicFrameMkLst>
        </pc:graphicFrameChg>
        <pc:picChg chg="add del mod">
          <ac:chgData name="Isbelis Lopez" userId="ecf505ab3f1624e6" providerId="Windows Live" clId="Web-{AC27DAEA-D2B3-4111-B11C-83698037CFFE}" dt="2024-06-05T19:11:29.342" v="1177"/>
          <ac:picMkLst>
            <pc:docMk/>
            <pc:sldMk cId="2479631252" sldId="288"/>
            <ac:picMk id="259" creationId="{26977CAA-C131-645A-E3A4-51144C0BC4DF}"/>
          </ac:picMkLst>
        </pc:picChg>
        <pc:picChg chg="add mod">
          <ac:chgData name="Isbelis Lopez" userId="ecf505ab3f1624e6" providerId="Windows Live" clId="Web-{AC27DAEA-D2B3-4111-B11C-83698037CFFE}" dt="2024-06-05T19:12:39.595" v="1182"/>
          <ac:picMkLst>
            <pc:docMk/>
            <pc:sldMk cId="2479631252" sldId="288"/>
            <ac:picMk id="284" creationId="{50807418-532F-6A86-E89C-0644C28FE8F2}"/>
          </ac:picMkLst>
        </pc:picChg>
      </pc:sldChg>
      <pc:sldChg chg="addSp delSp modSp new mod setBg modClrScheme chgLayout">
        <pc:chgData name="Isbelis Lopez" userId="ecf505ab3f1624e6" providerId="Windows Live" clId="Web-{AC27DAEA-D2B3-4111-B11C-83698037CFFE}" dt="2024-06-05T19:07:37.709" v="1163" actId="1076"/>
        <pc:sldMkLst>
          <pc:docMk/>
          <pc:sldMk cId="3147334177" sldId="289"/>
        </pc:sldMkLst>
        <pc:spChg chg="mod ord">
          <ac:chgData name="Isbelis Lopez" userId="ecf505ab3f1624e6" providerId="Windows Live" clId="Web-{AC27DAEA-D2B3-4111-B11C-83698037CFFE}" dt="2024-06-05T19:07:18.443" v="1159" actId="20577"/>
          <ac:spMkLst>
            <pc:docMk/>
            <pc:sldMk cId="3147334177" sldId="289"/>
            <ac:spMk id="2" creationId="{7A23DF9B-E633-D76C-BAD9-8F2D677ACE8D}"/>
          </ac:spMkLst>
        </pc:spChg>
        <pc:spChg chg="mod ord">
          <ac:chgData name="Isbelis Lopez" userId="ecf505ab3f1624e6" providerId="Windows Live" clId="Web-{AC27DAEA-D2B3-4111-B11C-83698037CFFE}" dt="2024-06-05T19:07:37.709" v="1163" actId="1076"/>
          <ac:spMkLst>
            <pc:docMk/>
            <pc:sldMk cId="3147334177" sldId="289"/>
            <ac:spMk id="3" creationId="{8B326A93-4E6E-A2D2-7D10-BC8A7F85002B}"/>
          </ac:spMkLst>
        </pc:spChg>
        <pc:spChg chg="del">
          <ac:chgData name="Isbelis Lopez" userId="ecf505ab3f1624e6" providerId="Windows Live" clId="Web-{AC27DAEA-D2B3-4111-B11C-83698037CFFE}" dt="2024-06-05T18:48:15.042" v="1048"/>
          <ac:spMkLst>
            <pc:docMk/>
            <pc:sldMk cId="3147334177" sldId="289"/>
            <ac:spMk id="4" creationId="{57894CBE-E987-4005-6299-8A8E8F0FE065}"/>
          </ac:spMkLst>
        </pc:spChg>
        <pc:spChg chg="add del">
          <ac:chgData name="Isbelis Lopez" userId="ecf505ab3f1624e6" providerId="Windows Live" clId="Web-{AC27DAEA-D2B3-4111-B11C-83698037CFFE}" dt="2024-06-05T18:56:31.107" v="1102"/>
          <ac:spMkLst>
            <pc:docMk/>
            <pc:sldMk cId="3147334177" sldId="289"/>
            <ac:spMk id="8" creationId="{100EDD19-6802-4EC3-95CE-CFFAB042CFD6}"/>
          </ac:spMkLst>
        </pc:spChg>
        <pc:spChg chg="add del">
          <ac:chgData name="Isbelis Lopez" userId="ecf505ab3f1624e6" providerId="Windows Live" clId="Web-{AC27DAEA-D2B3-4111-B11C-83698037CFFE}" dt="2024-06-05T18:55:53.668" v="1094"/>
          <ac:spMkLst>
            <pc:docMk/>
            <pc:sldMk cId="3147334177" sldId="289"/>
            <ac:spMk id="9" creationId="{3ECBE1F1-D69B-4AFA-ABD5-8E41720EF6DE}"/>
          </ac:spMkLst>
        </pc:spChg>
        <pc:spChg chg="add del">
          <ac:chgData name="Isbelis Lopez" userId="ecf505ab3f1624e6" providerId="Windows Live" clId="Web-{AC27DAEA-D2B3-4111-B11C-83698037CFFE}" dt="2024-06-05T18:56:06.012" v="1098"/>
          <ac:spMkLst>
            <pc:docMk/>
            <pc:sldMk cId="3147334177" sldId="289"/>
            <ac:spMk id="10" creationId="{743AA782-23D1-4521-8CAD-47662984AA08}"/>
          </ac:spMkLst>
        </pc:spChg>
        <pc:spChg chg="add del">
          <ac:chgData name="Isbelis Lopez" userId="ecf505ab3f1624e6" providerId="Windows Live" clId="Web-{AC27DAEA-D2B3-4111-B11C-83698037CFFE}" dt="2024-06-05T18:55:53.668" v="1094"/>
          <ac:spMkLst>
            <pc:docMk/>
            <pc:sldMk cId="3147334177" sldId="289"/>
            <ac:spMk id="11" creationId="{603A6265-E10C-4B85-9C20-E75FCAF9CC63}"/>
          </ac:spMkLst>
        </pc:spChg>
        <pc:spChg chg="add del">
          <ac:chgData name="Isbelis Lopez" userId="ecf505ab3f1624e6" providerId="Windows Live" clId="Web-{AC27DAEA-D2B3-4111-B11C-83698037CFFE}" dt="2024-06-05T18:56:06.012" v="1098"/>
          <ac:spMkLst>
            <pc:docMk/>
            <pc:sldMk cId="3147334177" sldId="289"/>
            <ac:spMk id="12" creationId="{650D18FE-0824-4A46-B22C-A86B52E5780A}"/>
          </ac:spMkLst>
        </pc:spChg>
        <pc:spChg chg="add del">
          <ac:chgData name="Isbelis Lopez" userId="ecf505ab3f1624e6" providerId="Windows Live" clId="Web-{AC27DAEA-D2B3-4111-B11C-83698037CFFE}" dt="2024-06-05T18:56:31.107" v="1102"/>
          <ac:spMkLst>
            <pc:docMk/>
            <pc:sldMk cId="3147334177" sldId="289"/>
            <ac:spMk id="18" creationId="{DB17E863-922E-4C26-BD64-E8FD41D28661}"/>
          </ac:spMkLst>
        </pc:spChg>
        <pc:spChg chg="add del mod">
          <ac:chgData name="Isbelis Lopez" userId="ecf505ab3f1624e6" providerId="Windows Live" clId="Web-{AC27DAEA-D2B3-4111-B11C-83698037CFFE}" dt="2024-06-05T19:02:32.214" v="1132"/>
          <ac:spMkLst>
            <pc:docMk/>
            <pc:sldMk cId="3147334177" sldId="289"/>
            <ac:spMk id="19" creationId="{8D60EE75-E7BD-38B3-FC5A-AFBC95C6863A}"/>
          </ac:spMkLst>
        </pc:spChg>
        <pc:spChg chg="add del">
          <ac:chgData name="Isbelis Lopez" userId="ecf505ab3f1624e6" providerId="Windows Live" clId="Web-{AC27DAEA-D2B3-4111-B11C-83698037CFFE}" dt="2024-06-05T19:01:23.508" v="1120"/>
          <ac:spMkLst>
            <pc:docMk/>
            <pc:sldMk cId="3147334177" sldId="289"/>
            <ac:spMk id="20" creationId="{3A930249-8242-4E2B-AF17-C01826488321}"/>
          </ac:spMkLst>
        </pc:spChg>
        <pc:spChg chg="add del">
          <ac:chgData name="Isbelis Lopez" userId="ecf505ab3f1624e6" providerId="Windows Live" clId="Web-{AC27DAEA-D2B3-4111-B11C-83698037CFFE}" dt="2024-06-05T19:01:23.508" v="1120"/>
          <ac:spMkLst>
            <pc:docMk/>
            <pc:sldMk cId="3147334177" sldId="289"/>
            <ac:spMk id="21" creationId="{A5BDD999-C5E1-4B3E-A710-768673819165}"/>
          </ac:spMkLst>
        </pc:spChg>
        <pc:spChg chg="add del mod">
          <ac:chgData name="Isbelis Lopez" userId="ecf505ab3f1624e6" providerId="Windows Live" clId="Web-{AC27DAEA-D2B3-4111-B11C-83698037CFFE}" dt="2024-06-05T19:03:59.920" v="1136"/>
          <ac:spMkLst>
            <pc:docMk/>
            <pc:sldMk cId="3147334177" sldId="289"/>
            <ac:spMk id="25" creationId="{649627D7-A8E8-52E7-1064-3C09423EE717}"/>
          </ac:spMkLst>
        </pc:spChg>
        <pc:spChg chg="add del">
          <ac:chgData name="Isbelis Lopez" userId="ecf505ab3f1624e6" providerId="Windows Live" clId="Web-{AC27DAEA-D2B3-4111-B11C-83698037CFFE}" dt="2024-06-05T19:00:44.272" v="1113"/>
          <ac:spMkLst>
            <pc:docMk/>
            <pc:sldMk cId="3147334177" sldId="289"/>
            <ac:spMk id="27" creationId="{95B1FC96-0749-41C9-BAED-E089E77149FA}"/>
          </ac:spMkLst>
        </pc:spChg>
        <pc:spChg chg="add del">
          <ac:chgData name="Isbelis Lopez" userId="ecf505ab3f1624e6" providerId="Windows Live" clId="Web-{AC27DAEA-D2B3-4111-B11C-83698037CFFE}" dt="2024-06-05T19:00:44.272" v="1113"/>
          <ac:spMkLst>
            <pc:docMk/>
            <pc:sldMk cId="3147334177" sldId="289"/>
            <ac:spMk id="29" creationId="{63C1A86C-B1A8-4AEC-B001-595C91716E77}"/>
          </ac:spMkLst>
        </pc:spChg>
        <pc:spChg chg="add del mod">
          <ac:chgData name="Isbelis Lopez" userId="ecf505ab3f1624e6" providerId="Windows Live" clId="Web-{AC27DAEA-D2B3-4111-B11C-83698037CFFE}" dt="2024-06-05T19:04:35.281" v="1141"/>
          <ac:spMkLst>
            <pc:docMk/>
            <pc:sldMk cId="3147334177" sldId="289"/>
            <ac:spMk id="30" creationId="{68817740-B806-7596-9CE2-103546FA3365}"/>
          </ac:spMkLst>
        </pc:spChg>
        <pc:spChg chg="add del">
          <ac:chgData name="Isbelis Lopez" userId="ecf505ab3f1624e6" providerId="Windows Live" clId="Web-{AC27DAEA-D2B3-4111-B11C-83698037CFFE}" dt="2024-06-05T19:00:50.976" v="1115"/>
          <ac:spMkLst>
            <pc:docMk/>
            <pc:sldMk cId="3147334177" sldId="289"/>
            <ac:spMk id="31" creationId="{C4879EFC-8E62-4E00-973C-C45EE9EC676D}"/>
          </ac:spMkLst>
        </pc:spChg>
        <pc:spChg chg="add del">
          <ac:chgData name="Isbelis Lopez" userId="ecf505ab3f1624e6" providerId="Windows Live" clId="Web-{AC27DAEA-D2B3-4111-B11C-83698037CFFE}" dt="2024-06-05T19:00:50.976" v="1115"/>
          <ac:spMkLst>
            <pc:docMk/>
            <pc:sldMk cId="3147334177" sldId="289"/>
            <ac:spMk id="32" creationId="{D6A9C53F-5F90-40A5-8C85-5412D39C8C68}"/>
          </ac:spMkLst>
        </pc:spChg>
        <pc:spChg chg="add del">
          <ac:chgData name="Isbelis Lopez" userId="ecf505ab3f1624e6" providerId="Windows Live" clId="Web-{AC27DAEA-D2B3-4111-B11C-83698037CFFE}" dt="2024-06-05T19:06:16.081" v="1150"/>
          <ac:spMkLst>
            <pc:docMk/>
            <pc:sldMk cId="3147334177" sldId="289"/>
            <ac:spMk id="33" creationId="{FA447D3D-B6F8-4937-BAC1-0C32E97FDE8E}"/>
          </ac:spMkLst>
        </pc:spChg>
        <pc:spChg chg="add del">
          <ac:chgData name="Isbelis Lopez" userId="ecf505ab3f1624e6" providerId="Windows Live" clId="Web-{AC27DAEA-D2B3-4111-B11C-83698037CFFE}" dt="2024-06-05T19:00:53.601" v="1117"/>
          <ac:spMkLst>
            <pc:docMk/>
            <pc:sldMk cId="3147334177" sldId="289"/>
            <ac:spMk id="34" creationId="{69D47016-023F-44BD-981C-50E7A10A6609}"/>
          </ac:spMkLst>
        </pc:spChg>
        <pc:spChg chg="add del">
          <ac:chgData name="Isbelis Lopez" userId="ecf505ab3f1624e6" providerId="Windows Live" clId="Web-{AC27DAEA-D2B3-4111-B11C-83698037CFFE}" dt="2024-06-05T19:00:53.601" v="1117"/>
          <ac:spMkLst>
            <pc:docMk/>
            <pc:sldMk cId="3147334177" sldId="289"/>
            <ac:spMk id="35" creationId="{6D8B37B0-0682-433E-BC8D-498C04ABD9A7}"/>
          </ac:spMkLst>
        </pc:spChg>
        <pc:spChg chg="add del">
          <ac:chgData name="Isbelis Lopez" userId="ecf505ab3f1624e6" providerId="Windows Live" clId="Web-{AC27DAEA-D2B3-4111-B11C-83698037CFFE}" dt="2024-06-05T19:01:23.461" v="1119"/>
          <ac:spMkLst>
            <pc:docMk/>
            <pc:sldMk cId="3147334177" sldId="289"/>
            <ac:spMk id="37" creationId="{D2B783EE-0239-4717-BBEA-8C9EAC61C824}"/>
          </ac:spMkLst>
        </pc:spChg>
        <pc:spChg chg="add del">
          <ac:chgData name="Isbelis Lopez" userId="ecf505ab3f1624e6" providerId="Windows Live" clId="Web-{AC27DAEA-D2B3-4111-B11C-83698037CFFE}" dt="2024-06-05T19:01:23.461" v="1119"/>
          <ac:spMkLst>
            <pc:docMk/>
            <pc:sldMk cId="3147334177" sldId="289"/>
            <ac:spMk id="38" creationId="{A7B99495-F43F-4D80-A44F-2CB4764EB90B}"/>
          </ac:spMkLst>
        </pc:spChg>
        <pc:spChg chg="add del">
          <ac:chgData name="Isbelis Lopez" userId="ecf505ab3f1624e6" providerId="Windows Live" clId="Web-{AC27DAEA-D2B3-4111-B11C-83698037CFFE}" dt="2024-06-05T19:01:23.461" v="1119"/>
          <ac:spMkLst>
            <pc:docMk/>
            <pc:sldMk cId="3147334177" sldId="289"/>
            <ac:spMk id="39" creationId="{70BEB1E7-2F88-40BC-B73D-42E5B6F80BFC}"/>
          </ac:spMkLst>
        </pc:spChg>
        <pc:spChg chg="add del">
          <ac:chgData name="Isbelis Lopez" userId="ecf505ab3f1624e6" providerId="Windows Live" clId="Web-{AC27DAEA-D2B3-4111-B11C-83698037CFFE}" dt="2024-06-05T19:06:16.081" v="1150"/>
          <ac:spMkLst>
            <pc:docMk/>
            <pc:sldMk cId="3147334177" sldId="289"/>
            <ac:spMk id="41" creationId="{AB337888-EB83-4311-B414-E0CFB8F368A5}"/>
          </ac:spMkLst>
        </pc:spChg>
        <pc:spChg chg="add del">
          <ac:chgData name="Isbelis Lopez" userId="ecf505ab3f1624e6" providerId="Windows Live" clId="Web-{AC27DAEA-D2B3-4111-B11C-83698037CFFE}" dt="2024-06-05T19:06:16.081" v="1150"/>
          <ac:spMkLst>
            <pc:docMk/>
            <pc:sldMk cId="3147334177" sldId="289"/>
            <ac:spMk id="42" creationId="{FE460FCD-9C28-4CCF-9EF6-7F075BED043C}"/>
          </ac:spMkLst>
        </pc:spChg>
        <pc:spChg chg="add del">
          <ac:chgData name="Isbelis Lopez" userId="ecf505ab3f1624e6" providerId="Windows Live" clId="Web-{AC27DAEA-D2B3-4111-B11C-83698037CFFE}" dt="2024-06-05T19:06:16.081" v="1150"/>
          <ac:spMkLst>
            <pc:docMk/>
            <pc:sldMk cId="3147334177" sldId="289"/>
            <ac:spMk id="43" creationId="{EA147E46-0FA8-43BE-89A6-53B0A7B8E129}"/>
          </ac:spMkLst>
        </pc:spChg>
        <pc:spChg chg="add del">
          <ac:chgData name="Isbelis Lopez" userId="ecf505ab3f1624e6" providerId="Windows Live" clId="Web-{AC27DAEA-D2B3-4111-B11C-83698037CFFE}" dt="2024-06-05T19:06:16.081" v="1150"/>
          <ac:spMkLst>
            <pc:docMk/>
            <pc:sldMk cId="3147334177" sldId="289"/>
            <ac:spMk id="44" creationId="{7C8C78CF-BED7-421D-9487-A421FE7D4CA6}"/>
          </ac:spMkLst>
        </pc:spChg>
        <pc:spChg chg="add del">
          <ac:chgData name="Isbelis Lopez" userId="ecf505ab3f1624e6" providerId="Windows Live" clId="Web-{AC27DAEA-D2B3-4111-B11C-83698037CFFE}" dt="2024-06-05T19:06:16.081" v="1150"/>
          <ac:spMkLst>
            <pc:docMk/>
            <pc:sldMk cId="3147334177" sldId="289"/>
            <ac:spMk id="45" creationId="{91D2F025-BC00-4C59-B4F3-AE8A9C360E07}"/>
          </ac:spMkLst>
        </pc:spChg>
        <pc:spChg chg="add del">
          <ac:chgData name="Isbelis Lopez" userId="ecf505ab3f1624e6" providerId="Windows Live" clId="Web-{AC27DAEA-D2B3-4111-B11C-83698037CFFE}" dt="2024-06-05T19:06:16.081" v="1150"/>
          <ac:spMkLst>
            <pc:docMk/>
            <pc:sldMk cId="3147334177" sldId="289"/>
            <ac:spMk id="46" creationId="{2CF7CF5F-D747-47B3-80B1-8392750446C6}"/>
          </ac:spMkLst>
        </pc:spChg>
        <pc:spChg chg="add del">
          <ac:chgData name="Isbelis Lopez" userId="ecf505ab3f1624e6" providerId="Windows Live" clId="Web-{AC27DAEA-D2B3-4111-B11C-83698037CFFE}" dt="2024-06-05T19:06:16.081" v="1150"/>
          <ac:spMkLst>
            <pc:docMk/>
            <pc:sldMk cId="3147334177" sldId="289"/>
            <ac:spMk id="47" creationId="{CE1108CD-786E-4304-9504-9C5AD64829D2}"/>
          </ac:spMkLst>
        </pc:spChg>
        <pc:spChg chg="add del">
          <ac:chgData name="Isbelis Lopez" userId="ecf505ab3f1624e6" providerId="Windows Live" clId="Web-{AC27DAEA-D2B3-4111-B11C-83698037CFFE}" dt="2024-06-05T19:06:16.081" v="1150"/>
          <ac:spMkLst>
            <pc:docMk/>
            <pc:sldMk cId="3147334177" sldId="289"/>
            <ac:spMk id="48" creationId="{2929DB54-1BF0-4191-88B1-ADEBA6E9A757}"/>
          </ac:spMkLst>
        </pc:spChg>
        <pc:spChg chg="add mod">
          <ac:chgData name="Isbelis Lopez" userId="ecf505ab3f1624e6" providerId="Windows Live" clId="Web-{AC27DAEA-D2B3-4111-B11C-83698037CFFE}" dt="2024-06-05T19:06:45.113" v="1155"/>
          <ac:spMkLst>
            <pc:docMk/>
            <pc:sldMk cId="3147334177" sldId="289"/>
            <ac:spMk id="49" creationId="{86D1B7FA-3319-2A28-4B15-474330C7A504}"/>
          </ac:spMkLst>
        </pc:spChg>
        <pc:spChg chg="add mod">
          <ac:chgData name="Isbelis Lopez" userId="ecf505ab3f1624e6" providerId="Windows Live" clId="Web-{AC27DAEA-D2B3-4111-B11C-83698037CFFE}" dt="2024-06-05T19:06:45.113" v="1155"/>
          <ac:spMkLst>
            <pc:docMk/>
            <pc:sldMk cId="3147334177" sldId="289"/>
            <ac:spMk id="52" creationId="{DC317629-EDE4-AB13-F372-44E6C431BCAB}"/>
          </ac:spMkLst>
        </pc:spChg>
        <pc:spChg chg="add del">
          <ac:chgData name="Isbelis Lopez" userId="ecf505ab3f1624e6" providerId="Windows Live" clId="Web-{AC27DAEA-D2B3-4111-B11C-83698037CFFE}" dt="2024-06-05T19:06:16.050" v="1149"/>
          <ac:spMkLst>
            <pc:docMk/>
            <pc:sldMk cId="3147334177" sldId="289"/>
            <ac:spMk id="57" creationId="{FE460FCD-9C28-4CCF-9EF6-7F075BED043C}"/>
          </ac:spMkLst>
        </pc:spChg>
        <pc:spChg chg="add del">
          <ac:chgData name="Isbelis Lopez" userId="ecf505ab3f1624e6" providerId="Windows Live" clId="Web-{AC27DAEA-D2B3-4111-B11C-83698037CFFE}" dt="2024-06-05T19:06:16.050" v="1149"/>
          <ac:spMkLst>
            <pc:docMk/>
            <pc:sldMk cId="3147334177" sldId="289"/>
            <ac:spMk id="59" creationId="{7C8C78CF-BED7-421D-9487-A421FE7D4CA6}"/>
          </ac:spMkLst>
        </pc:spChg>
        <pc:spChg chg="add del">
          <ac:chgData name="Isbelis Lopez" userId="ecf505ab3f1624e6" providerId="Windows Live" clId="Web-{AC27DAEA-D2B3-4111-B11C-83698037CFFE}" dt="2024-06-05T19:06:16.050" v="1149"/>
          <ac:spMkLst>
            <pc:docMk/>
            <pc:sldMk cId="3147334177" sldId="289"/>
            <ac:spMk id="61" creationId="{91D2F025-BC00-4C59-B4F3-AE8A9C360E07}"/>
          </ac:spMkLst>
        </pc:spChg>
        <pc:spChg chg="add del">
          <ac:chgData name="Isbelis Lopez" userId="ecf505ab3f1624e6" providerId="Windows Live" clId="Web-{AC27DAEA-D2B3-4111-B11C-83698037CFFE}" dt="2024-06-05T19:06:16.050" v="1149"/>
          <ac:spMkLst>
            <pc:docMk/>
            <pc:sldMk cId="3147334177" sldId="289"/>
            <ac:spMk id="63" creationId="{FA447D3D-B6F8-4937-BAC1-0C32E97FDE8E}"/>
          </ac:spMkLst>
        </pc:spChg>
        <pc:spChg chg="add del">
          <ac:chgData name="Isbelis Lopez" userId="ecf505ab3f1624e6" providerId="Windows Live" clId="Web-{AC27DAEA-D2B3-4111-B11C-83698037CFFE}" dt="2024-06-05T19:06:16.050" v="1149"/>
          <ac:spMkLst>
            <pc:docMk/>
            <pc:sldMk cId="3147334177" sldId="289"/>
            <ac:spMk id="65" creationId="{2CF7CF5F-D747-47B3-80B1-8392750446C6}"/>
          </ac:spMkLst>
        </pc:spChg>
        <pc:spChg chg="add del">
          <ac:chgData name="Isbelis Lopez" userId="ecf505ab3f1624e6" providerId="Windows Live" clId="Web-{AC27DAEA-D2B3-4111-B11C-83698037CFFE}" dt="2024-06-05T19:06:16.050" v="1149"/>
          <ac:spMkLst>
            <pc:docMk/>
            <pc:sldMk cId="3147334177" sldId="289"/>
            <ac:spMk id="67" creationId="{CE1108CD-786E-4304-9504-9C5AD64829D2}"/>
          </ac:spMkLst>
        </pc:spChg>
        <pc:spChg chg="add del">
          <ac:chgData name="Isbelis Lopez" userId="ecf505ab3f1624e6" providerId="Windows Live" clId="Web-{AC27DAEA-D2B3-4111-B11C-83698037CFFE}" dt="2024-06-05T19:06:16.050" v="1149"/>
          <ac:spMkLst>
            <pc:docMk/>
            <pc:sldMk cId="3147334177" sldId="289"/>
            <ac:spMk id="69" creationId="{2929DB54-1BF0-4191-88B1-ADEBA6E9A757}"/>
          </ac:spMkLst>
        </pc:spChg>
        <pc:spChg chg="add del">
          <ac:chgData name="Isbelis Lopez" userId="ecf505ab3f1624e6" providerId="Windows Live" clId="Web-{AC27DAEA-D2B3-4111-B11C-83698037CFFE}" dt="2024-06-05T19:06:16.050" v="1149"/>
          <ac:spMkLst>
            <pc:docMk/>
            <pc:sldMk cId="3147334177" sldId="289"/>
            <ac:spMk id="71" creationId="{AB337888-EB83-4311-B414-E0CFB8F368A5}"/>
          </ac:spMkLst>
        </pc:spChg>
        <pc:spChg chg="add del">
          <ac:chgData name="Isbelis Lopez" userId="ecf505ab3f1624e6" providerId="Windows Live" clId="Web-{AC27DAEA-D2B3-4111-B11C-83698037CFFE}" dt="2024-06-05T19:06:16.050" v="1149"/>
          <ac:spMkLst>
            <pc:docMk/>
            <pc:sldMk cId="3147334177" sldId="289"/>
            <ac:spMk id="73" creationId="{EA147E46-0FA8-43BE-89A6-53B0A7B8E129}"/>
          </ac:spMkLst>
        </pc:spChg>
        <pc:spChg chg="add del">
          <ac:chgData name="Isbelis Lopez" userId="ecf505ab3f1624e6" providerId="Windows Live" clId="Web-{AC27DAEA-D2B3-4111-B11C-83698037CFFE}" dt="2024-06-05T19:06:45.113" v="1155"/>
          <ac:spMkLst>
            <pc:docMk/>
            <pc:sldMk cId="3147334177" sldId="289"/>
            <ac:spMk id="75" creationId="{D2B783EE-0239-4717-BBEA-8C9EAC61C824}"/>
          </ac:spMkLst>
        </pc:spChg>
        <pc:spChg chg="add del">
          <ac:chgData name="Isbelis Lopez" userId="ecf505ab3f1624e6" providerId="Windows Live" clId="Web-{AC27DAEA-D2B3-4111-B11C-83698037CFFE}" dt="2024-06-05T19:06:45.113" v="1155"/>
          <ac:spMkLst>
            <pc:docMk/>
            <pc:sldMk cId="3147334177" sldId="289"/>
            <ac:spMk id="76" creationId="{A7B99495-F43F-4D80-A44F-2CB4764EB90B}"/>
          </ac:spMkLst>
        </pc:spChg>
        <pc:spChg chg="add del">
          <ac:chgData name="Isbelis Lopez" userId="ecf505ab3f1624e6" providerId="Windows Live" clId="Web-{AC27DAEA-D2B3-4111-B11C-83698037CFFE}" dt="2024-06-05T19:06:45.113" v="1155"/>
          <ac:spMkLst>
            <pc:docMk/>
            <pc:sldMk cId="3147334177" sldId="289"/>
            <ac:spMk id="77" creationId="{70BEB1E7-2F88-40BC-B73D-42E5B6F80BFC}"/>
          </ac:spMkLst>
        </pc:spChg>
        <pc:spChg chg="add del">
          <ac:chgData name="Isbelis Lopez" userId="ecf505ab3f1624e6" providerId="Windows Live" clId="Web-{AC27DAEA-D2B3-4111-B11C-83698037CFFE}" dt="2024-06-05T19:06:45.098" v="1154"/>
          <ac:spMkLst>
            <pc:docMk/>
            <pc:sldMk cId="3147334177" sldId="289"/>
            <ac:spMk id="82" creationId="{394842B0-684D-44CC-B4BC-D13331CFD290}"/>
          </ac:spMkLst>
        </pc:spChg>
        <pc:spChg chg="add del">
          <ac:chgData name="Isbelis Lopez" userId="ecf505ab3f1624e6" providerId="Windows Live" clId="Web-{AC27DAEA-D2B3-4111-B11C-83698037CFFE}" dt="2024-06-05T19:06:45.098" v="1154"/>
          <ac:spMkLst>
            <pc:docMk/>
            <pc:sldMk cId="3147334177" sldId="289"/>
            <ac:spMk id="84" creationId="{4C2A3DC3-F495-4B99-9FF3-3FB30D63235E}"/>
          </ac:spMkLst>
        </pc:spChg>
        <pc:spChg chg="add">
          <ac:chgData name="Isbelis Lopez" userId="ecf505ab3f1624e6" providerId="Windows Live" clId="Web-{AC27DAEA-D2B3-4111-B11C-83698037CFFE}" dt="2024-06-05T19:06:45.113" v="1155"/>
          <ac:spMkLst>
            <pc:docMk/>
            <pc:sldMk cId="3147334177" sldId="289"/>
            <ac:spMk id="86" creationId="{506D7452-6CDE-4381-86CE-07B2459383D5}"/>
          </ac:spMkLst>
        </pc:spChg>
        <pc:spChg chg="add">
          <ac:chgData name="Isbelis Lopez" userId="ecf505ab3f1624e6" providerId="Windows Live" clId="Web-{AC27DAEA-D2B3-4111-B11C-83698037CFFE}" dt="2024-06-05T19:06:45.113" v="1155"/>
          <ac:spMkLst>
            <pc:docMk/>
            <pc:sldMk cId="3147334177" sldId="289"/>
            <ac:spMk id="87" creationId="{6234BCC6-39B9-47D9-8BF8-C665401AE23C}"/>
          </ac:spMkLst>
        </pc:spChg>
        <pc:spChg chg="add">
          <ac:chgData name="Isbelis Lopez" userId="ecf505ab3f1624e6" providerId="Windows Live" clId="Web-{AC27DAEA-D2B3-4111-B11C-83698037CFFE}" dt="2024-06-05T19:06:45.113" v="1155"/>
          <ac:spMkLst>
            <pc:docMk/>
            <pc:sldMk cId="3147334177" sldId="289"/>
            <ac:spMk id="88" creationId="{762DA937-8B55-4317-BD32-98D7AF30E39E}"/>
          </ac:spMkLst>
        </pc:spChg>
        <pc:spChg chg="add">
          <ac:chgData name="Isbelis Lopez" userId="ecf505ab3f1624e6" providerId="Windows Live" clId="Web-{AC27DAEA-D2B3-4111-B11C-83698037CFFE}" dt="2024-06-05T19:06:45.113" v="1155"/>
          <ac:spMkLst>
            <pc:docMk/>
            <pc:sldMk cId="3147334177" sldId="289"/>
            <ac:spMk id="89" creationId="{72A9CE9D-DAC3-40AF-B504-78A64A909F9D}"/>
          </ac:spMkLst>
        </pc:spChg>
        <pc:spChg chg="add">
          <ac:chgData name="Isbelis Lopez" userId="ecf505ab3f1624e6" providerId="Windows Live" clId="Web-{AC27DAEA-D2B3-4111-B11C-83698037CFFE}" dt="2024-06-05T19:06:45.113" v="1155"/>
          <ac:spMkLst>
            <pc:docMk/>
            <pc:sldMk cId="3147334177" sldId="289"/>
            <ac:spMk id="90" creationId="{C52EE5A8-045B-4D39-8ED1-513334085EEC}"/>
          </ac:spMkLst>
        </pc:spChg>
        <pc:picChg chg="add del">
          <ac:chgData name="Isbelis Lopez" userId="ecf505ab3f1624e6" providerId="Windows Live" clId="Web-{AC27DAEA-D2B3-4111-B11C-83698037CFFE}" dt="2024-06-05T18:55:53.668" v="1094"/>
          <ac:picMkLst>
            <pc:docMk/>
            <pc:sldMk cId="3147334177" sldId="289"/>
            <ac:picMk id="5" creationId="{433F9E7D-517C-5166-AD1A-BD2973446BE4}"/>
          </ac:picMkLst>
        </pc:picChg>
        <pc:picChg chg="add del">
          <ac:chgData name="Isbelis Lopez" userId="ecf505ab3f1624e6" providerId="Windows Live" clId="Web-{AC27DAEA-D2B3-4111-B11C-83698037CFFE}" dt="2024-06-05T18:52:04.347" v="1051"/>
          <ac:picMkLst>
            <pc:docMk/>
            <pc:sldMk cId="3147334177" sldId="289"/>
            <ac:picMk id="6" creationId="{7A0765C4-B5CD-211D-1DC9-C96B3CFF6F64}"/>
          </ac:picMkLst>
        </pc:picChg>
        <pc:picChg chg="add del">
          <ac:chgData name="Isbelis Lopez" userId="ecf505ab3f1624e6" providerId="Windows Live" clId="Web-{AC27DAEA-D2B3-4111-B11C-83698037CFFE}" dt="2024-06-05T18:56:06.012" v="1098"/>
          <ac:picMkLst>
            <pc:docMk/>
            <pc:sldMk cId="3147334177" sldId="289"/>
            <ac:picMk id="7" creationId="{3E419B05-8D96-5913-9D1E-5192A3ED0985}"/>
          </ac:picMkLst>
        </pc:picChg>
        <pc:picChg chg="add del">
          <ac:chgData name="Isbelis Lopez" userId="ecf505ab3f1624e6" providerId="Windows Live" clId="Web-{AC27DAEA-D2B3-4111-B11C-83698037CFFE}" dt="2024-06-05T18:56:01.918" v="1096"/>
          <ac:picMkLst>
            <pc:docMk/>
            <pc:sldMk cId="3147334177" sldId="289"/>
            <ac:picMk id="13" creationId="{65F14F1C-4876-8F08-1DAD-3629F98F22AB}"/>
          </ac:picMkLst>
        </pc:picChg>
        <pc:picChg chg="add del">
          <ac:chgData name="Isbelis Lopez" userId="ecf505ab3f1624e6" providerId="Windows Live" clId="Web-{AC27DAEA-D2B3-4111-B11C-83698037CFFE}" dt="2024-06-05T18:56:09.638" v="1100"/>
          <ac:picMkLst>
            <pc:docMk/>
            <pc:sldMk cId="3147334177" sldId="289"/>
            <ac:picMk id="15" creationId="{65F14F1C-4876-8F08-1DAD-3629F98F22AB}"/>
          </ac:picMkLst>
        </pc:picChg>
        <pc:picChg chg="add del mod">
          <ac:chgData name="Isbelis Lopez" userId="ecf505ab3f1624e6" providerId="Windows Live" clId="Web-{AC27DAEA-D2B3-4111-B11C-83698037CFFE}" dt="2024-06-05T19:02:32.214" v="1132"/>
          <ac:picMkLst>
            <pc:docMk/>
            <pc:sldMk cId="3147334177" sldId="289"/>
            <ac:picMk id="17" creationId="{D2E4725C-07B2-1FD7-0623-C5A5ABD0E68C}"/>
          </ac:picMkLst>
        </pc:picChg>
        <pc:picChg chg="add del mod ord">
          <ac:chgData name="Isbelis Lopez" userId="ecf505ab3f1624e6" providerId="Windows Live" clId="Web-{AC27DAEA-D2B3-4111-B11C-83698037CFFE}" dt="2024-06-05T19:02:29.870" v="1131"/>
          <ac:picMkLst>
            <pc:docMk/>
            <pc:sldMk cId="3147334177" sldId="289"/>
            <ac:picMk id="22" creationId="{30F717CF-4AD2-4AA0-5C8C-36A19153C835}"/>
          </ac:picMkLst>
        </pc:picChg>
        <pc:picChg chg="add del mod">
          <ac:chgData name="Isbelis Lopez" userId="ecf505ab3f1624e6" providerId="Windows Live" clId="Web-{AC27DAEA-D2B3-4111-B11C-83698037CFFE}" dt="2024-06-05T19:03:59.920" v="1137"/>
          <ac:picMkLst>
            <pc:docMk/>
            <pc:sldMk cId="3147334177" sldId="289"/>
            <ac:picMk id="24" creationId="{7CDB2555-17C9-B1C1-FC25-92650B45A059}"/>
          </ac:picMkLst>
        </pc:picChg>
        <pc:picChg chg="add del mod">
          <ac:chgData name="Isbelis Lopez" userId="ecf505ab3f1624e6" providerId="Windows Live" clId="Web-{AC27DAEA-D2B3-4111-B11C-83698037CFFE}" dt="2024-06-05T19:04:35.281" v="1141"/>
          <ac:picMkLst>
            <pc:docMk/>
            <pc:sldMk cId="3147334177" sldId="289"/>
            <ac:picMk id="28" creationId="{B77A6FB7-B089-84A7-5717-9FBE13D653D6}"/>
          </ac:picMkLst>
        </pc:picChg>
        <pc:picChg chg="add mod">
          <ac:chgData name="Isbelis Lopez" userId="ecf505ab3f1624e6" providerId="Windows Live" clId="Web-{AC27DAEA-D2B3-4111-B11C-83698037CFFE}" dt="2024-06-05T19:06:45.113" v="1155"/>
          <ac:picMkLst>
            <pc:docMk/>
            <pc:sldMk cId="3147334177" sldId="289"/>
            <ac:picMk id="40" creationId="{78F4717A-64A7-07A3-E58B-6D5961760294}"/>
          </ac:picMkLst>
        </pc:picChg>
        <pc:picChg chg="add mod ord">
          <ac:chgData name="Isbelis Lopez" userId="ecf505ab3f1624e6" providerId="Windows Live" clId="Web-{AC27DAEA-D2B3-4111-B11C-83698037CFFE}" dt="2024-06-05T19:06:45.113" v="1155"/>
          <ac:picMkLst>
            <pc:docMk/>
            <pc:sldMk cId="3147334177" sldId="289"/>
            <ac:picMk id="51" creationId="{76163DC7-DE9C-0155-11F2-F3C08A1EB21E}"/>
          </ac:picMkLst>
        </pc:picChg>
        <pc:cxnChg chg="add del">
          <ac:chgData name="Isbelis Lopez" userId="ecf505ab3f1624e6" providerId="Windows Live" clId="Web-{AC27DAEA-D2B3-4111-B11C-83698037CFFE}" dt="2024-06-05T18:56:01.918" v="1096"/>
          <ac:cxnSpMkLst>
            <pc:docMk/>
            <pc:sldMk cId="3147334177" sldId="289"/>
            <ac:cxnSpMk id="14" creationId="{1503BFE4-729B-D9D0-C17B-501E6AF1127A}"/>
          </ac:cxnSpMkLst>
        </pc:cxnChg>
        <pc:cxnChg chg="add del">
          <ac:chgData name="Isbelis Lopez" userId="ecf505ab3f1624e6" providerId="Windows Live" clId="Web-{AC27DAEA-D2B3-4111-B11C-83698037CFFE}" dt="2024-06-05T18:56:09.638" v="1100"/>
          <ac:cxnSpMkLst>
            <pc:docMk/>
            <pc:sldMk cId="3147334177" sldId="289"/>
            <ac:cxnSpMk id="16" creationId="{1503BFE4-729B-D9D0-C17B-501E6AF1127A}"/>
          </ac:cxnSpMkLst>
        </pc:cxnChg>
      </pc:sldChg>
    </pc:docChg>
  </pc:docChgLst>
  <pc:docChgLst>
    <pc:chgData name="Isbelis Lopez" userId="ecf505ab3f1624e6" providerId="Windows Live" clId="Web-{C72D5821-AD45-45D9-A740-E8E77732A51D}"/>
    <pc:docChg chg="delSld modSld">
      <pc:chgData name="Isbelis Lopez" userId="ecf505ab3f1624e6" providerId="Windows Live" clId="Web-{C72D5821-AD45-45D9-A740-E8E77732A51D}" dt="2024-06-10T20:11:43.903" v="17" actId="20577"/>
      <pc:docMkLst>
        <pc:docMk/>
      </pc:docMkLst>
      <pc:sldChg chg="modSp">
        <pc:chgData name="Isbelis Lopez" userId="ecf505ab3f1624e6" providerId="Windows Live" clId="Web-{C72D5821-AD45-45D9-A740-E8E77732A51D}" dt="2024-06-10T20:11:43.903" v="17" actId="20577"/>
        <pc:sldMkLst>
          <pc:docMk/>
          <pc:sldMk cId="0" sldId="271"/>
        </pc:sldMkLst>
        <pc:graphicFrameChg chg="modGraphic">
          <ac:chgData name="Isbelis Lopez" userId="ecf505ab3f1624e6" providerId="Windows Live" clId="Web-{C72D5821-AD45-45D9-A740-E8E77732A51D}" dt="2024-06-10T20:11:43.903" v="17" actId="20577"/>
          <ac:graphicFrameMkLst>
            <pc:docMk/>
            <pc:sldMk cId="0" sldId="271"/>
            <ac:graphicFrameMk id="2" creationId="{E5040CAE-0F59-895B-AE7F-D139FF00B224}"/>
          </ac:graphicFrameMkLst>
        </pc:graphicFrameChg>
      </pc:sldChg>
      <pc:sldChg chg="modNotes">
        <pc:chgData name="Isbelis Lopez" userId="ecf505ab3f1624e6" providerId="Windows Live" clId="Web-{C72D5821-AD45-45D9-A740-E8E77732A51D}" dt="2024-06-10T19:52:22.769" v="5"/>
        <pc:sldMkLst>
          <pc:docMk/>
          <pc:sldMk cId="893281262" sldId="283"/>
        </pc:sldMkLst>
      </pc:sldChg>
      <pc:sldChg chg="modSp del">
        <pc:chgData name="Isbelis Lopez" userId="ecf505ab3f1624e6" providerId="Windows Live" clId="Web-{C72D5821-AD45-45D9-A740-E8E77732A51D}" dt="2024-06-10T19:53:39.975" v="10" actId="20577"/>
        <pc:sldMkLst>
          <pc:docMk/>
          <pc:sldMk cId="2479655483" sldId="285"/>
        </pc:sldMkLst>
        <pc:spChg chg="mod">
          <ac:chgData name="Isbelis Lopez" userId="ecf505ab3f1624e6" providerId="Windows Live" clId="Web-{C72D5821-AD45-45D9-A740-E8E77732A51D}" dt="2024-06-10T19:53:39.975" v="10" actId="20577"/>
          <ac:spMkLst>
            <pc:docMk/>
            <pc:sldMk cId="2479655483" sldId="285"/>
            <ac:spMk id="27" creationId="{8B5727B3-B671-8F0D-2E7E-CDF03AEE1040}"/>
          </ac:spMkLst>
        </pc:spChg>
      </pc:sldChg>
    </pc:docChg>
  </pc:docChgLst>
  <pc:docChgLst>
    <pc:chgData name="Isbelis Lopez" userId="ecf505ab3f1624e6" providerId="Windows Live" clId="Web-{C44E1411-F78F-411B-A774-68B19437E4CE}"/>
    <pc:docChg chg="modSld">
      <pc:chgData name="Isbelis Lopez" userId="ecf505ab3f1624e6" providerId="Windows Live" clId="Web-{C44E1411-F78F-411B-A774-68B19437E4CE}" dt="2024-06-07T01:21:27.799" v="854" actId="20577"/>
      <pc:docMkLst>
        <pc:docMk/>
      </pc:docMkLst>
      <pc:sldChg chg="addSp delSp modSp mod setBg">
        <pc:chgData name="Isbelis Lopez" userId="ecf505ab3f1624e6" providerId="Windows Live" clId="Web-{C44E1411-F78F-411B-A774-68B19437E4CE}" dt="2024-06-06T23:36:43.596" v="20"/>
        <pc:sldMkLst>
          <pc:docMk/>
          <pc:sldMk cId="0" sldId="269"/>
        </pc:sldMkLst>
        <pc:spChg chg="add del mod">
          <ac:chgData name="Isbelis Lopez" userId="ecf505ab3f1624e6" providerId="Windows Live" clId="Web-{C44E1411-F78F-411B-A774-68B19437E4CE}" dt="2024-06-06T23:35:09.749" v="12"/>
          <ac:spMkLst>
            <pc:docMk/>
            <pc:sldMk cId="0" sldId="269"/>
            <ac:spMk id="3" creationId="{3904D6AB-5012-9127-0385-C9620556A629}"/>
          </ac:spMkLst>
        </pc:spChg>
        <pc:spChg chg="mod ord">
          <ac:chgData name="Isbelis Lopez" userId="ecf505ab3f1624e6" providerId="Windows Live" clId="Web-{C44E1411-F78F-411B-A774-68B19437E4CE}" dt="2024-06-06T23:35:56.422" v="17" actId="20577"/>
          <ac:spMkLst>
            <pc:docMk/>
            <pc:sldMk cId="0" sldId="269"/>
            <ac:spMk id="247" creationId="{00000000-0000-0000-0000-000000000000}"/>
          </ac:spMkLst>
        </pc:spChg>
        <pc:spChg chg="mod">
          <ac:chgData name="Isbelis Lopez" userId="ecf505ab3f1624e6" providerId="Windows Live" clId="Web-{C44E1411-F78F-411B-A774-68B19437E4CE}" dt="2024-06-06T23:36:43.596" v="20"/>
          <ac:spMkLst>
            <pc:docMk/>
            <pc:sldMk cId="0" sldId="269"/>
            <ac:spMk id="248" creationId="{00000000-0000-0000-0000-000000000000}"/>
          </ac:spMkLst>
        </pc:spChg>
        <pc:spChg chg="add del">
          <ac:chgData name="Isbelis Lopez" userId="ecf505ab3f1624e6" providerId="Windows Live" clId="Web-{C44E1411-F78F-411B-A774-68B19437E4CE}" dt="2024-06-06T23:36:43.596" v="20"/>
          <ac:spMkLst>
            <pc:docMk/>
            <pc:sldMk cId="0" sldId="269"/>
            <ac:spMk id="262" creationId="{1607EC0B-6F18-4CC6-A161-42CC6FAB22E9}"/>
          </ac:spMkLst>
        </pc:spChg>
        <pc:spChg chg="add">
          <ac:chgData name="Isbelis Lopez" userId="ecf505ab3f1624e6" providerId="Windows Live" clId="Web-{C44E1411-F78F-411B-A774-68B19437E4CE}" dt="2024-06-06T23:36:43.596" v="20"/>
          <ac:spMkLst>
            <pc:docMk/>
            <pc:sldMk cId="0" sldId="269"/>
            <ac:spMk id="268" creationId="{665DBBEF-238B-476B-96AB-8AAC3224ECEA}"/>
          </ac:spMkLst>
        </pc:spChg>
        <pc:spChg chg="add">
          <ac:chgData name="Isbelis Lopez" userId="ecf505ab3f1624e6" providerId="Windows Live" clId="Web-{C44E1411-F78F-411B-A774-68B19437E4CE}" dt="2024-06-06T23:36:43.596" v="20"/>
          <ac:spMkLst>
            <pc:docMk/>
            <pc:sldMk cId="0" sldId="269"/>
            <ac:spMk id="270" creationId="{3FCFB1DE-0B7E-48CC-BA90-B2AB0889F9D6}"/>
          </ac:spMkLst>
        </pc:spChg>
        <pc:grpChg chg="add del">
          <ac:chgData name="Isbelis Lopez" userId="ecf505ab3f1624e6" providerId="Windows Live" clId="Web-{C44E1411-F78F-411B-A774-68B19437E4CE}" dt="2024-06-06T23:36:43.596" v="20"/>
          <ac:grpSpMkLst>
            <pc:docMk/>
            <pc:sldMk cId="0" sldId="269"/>
            <ac:grpSpMk id="256" creationId="{2F263D67-9B31-4F2B-B228-27FD3112D7EC}"/>
          </ac:grpSpMkLst>
        </pc:grpChg>
        <pc:picChg chg="add del mod">
          <ac:chgData name="Isbelis Lopez" userId="ecf505ab3f1624e6" providerId="Windows Live" clId="Web-{C44E1411-F78F-411B-A774-68B19437E4CE}" dt="2024-06-06T23:35:09.749" v="13"/>
          <ac:picMkLst>
            <pc:docMk/>
            <pc:sldMk cId="0" sldId="269"/>
            <ac:picMk id="2" creationId="{50D89ACF-4731-00D0-A9B5-BEB9FA016E82}"/>
          </ac:picMkLst>
        </pc:picChg>
        <pc:picChg chg="add mod">
          <ac:chgData name="Isbelis Lopez" userId="ecf505ab3f1624e6" providerId="Windows Live" clId="Web-{C44E1411-F78F-411B-A774-68B19437E4CE}" dt="2024-06-06T23:36:43.596" v="20"/>
          <ac:picMkLst>
            <pc:docMk/>
            <pc:sldMk cId="0" sldId="269"/>
            <ac:picMk id="263" creationId="{1D15B2A2-4E2E-8373-0061-D32F709D12B9}"/>
          </ac:picMkLst>
        </pc:picChg>
      </pc:sldChg>
      <pc:sldChg chg="addSp modSp">
        <pc:chgData name="Isbelis Lopez" userId="ecf505ab3f1624e6" providerId="Windows Live" clId="Web-{C44E1411-F78F-411B-A774-68B19437E4CE}" dt="2024-06-07T01:10:13.272" v="816" actId="20577"/>
        <pc:sldMkLst>
          <pc:docMk/>
          <pc:sldMk cId="0" sldId="271"/>
        </pc:sldMkLst>
        <pc:graphicFrameChg chg="add mod modGraphic">
          <ac:chgData name="Isbelis Lopez" userId="ecf505ab3f1624e6" providerId="Windows Live" clId="Web-{C44E1411-F78F-411B-A774-68B19437E4CE}" dt="2024-06-07T01:10:13.272" v="816" actId="20577"/>
          <ac:graphicFrameMkLst>
            <pc:docMk/>
            <pc:sldMk cId="0" sldId="271"/>
            <ac:graphicFrameMk id="2" creationId="{E5040CAE-0F59-895B-AE7F-D139FF00B224}"/>
          </ac:graphicFrameMkLst>
        </pc:graphicFrameChg>
      </pc:sldChg>
      <pc:sldChg chg="addSp delSp modSp mod setBg modClrScheme chgLayout">
        <pc:chgData name="Isbelis Lopez" userId="ecf505ab3f1624e6" providerId="Windows Live" clId="Web-{C44E1411-F78F-411B-A774-68B19437E4CE}" dt="2024-06-06T23:41:17.105" v="89" actId="20577"/>
        <pc:sldMkLst>
          <pc:docMk/>
          <pc:sldMk cId="0" sldId="272"/>
        </pc:sldMkLst>
        <pc:spChg chg="add mod ord">
          <ac:chgData name="Isbelis Lopez" userId="ecf505ab3f1624e6" providerId="Windows Live" clId="Web-{C44E1411-F78F-411B-A774-68B19437E4CE}" dt="2024-06-06T23:40:06.946" v="80"/>
          <ac:spMkLst>
            <pc:docMk/>
            <pc:sldMk cId="0" sldId="272"/>
            <ac:spMk id="3" creationId="{EC2F7D85-6413-1D9D-8A6E-B4B39BFA8C36}"/>
          </ac:spMkLst>
        </pc:spChg>
        <pc:spChg chg="add mod ord">
          <ac:chgData name="Isbelis Lopez" userId="ecf505ab3f1624e6" providerId="Windows Live" clId="Web-{C44E1411-F78F-411B-A774-68B19437E4CE}" dt="2024-06-06T23:40:06.946" v="80"/>
          <ac:spMkLst>
            <pc:docMk/>
            <pc:sldMk cId="0" sldId="272"/>
            <ac:spMk id="6" creationId="{3473D55C-C689-A28B-CACA-54F16FA7AF3A}"/>
          </ac:spMkLst>
        </pc:spChg>
        <pc:spChg chg="add mod">
          <ac:chgData name="Isbelis Lopez" userId="ecf505ab3f1624e6" providerId="Windows Live" clId="Web-{C44E1411-F78F-411B-A774-68B19437E4CE}" dt="2024-06-06T23:40:06.946" v="80"/>
          <ac:spMkLst>
            <pc:docMk/>
            <pc:sldMk cId="0" sldId="272"/>
            <ac:spMk id="9" creationId="{0A8EA230-F56E-7593-47BD-511C0A291DE9}"/>
          </ac:spMkLst>
        </pc:spChg>
        <pc:spChg chg="mod ord">
          <ac:chgData name="Isbelis Lopez" userId="ecf505ab3f1624e6" providerId="Windows Live" clId="Web-{C44E1411-F78F-411B-A774-68B19437E4CE}" dt="2024-06-06T23:41:17.105" v="89" actId="20577"/>
          <ac:spMkLst>
            <pc:docMk/>
            <pc:sldMk cId="0" sldId="272"/>
            <ac:spMk id="283" creationId="{00000000-0000-0000-0000-000000000000}"/>
          </ac:spMkLst>
        </pc:spChg>
        <pc:spChg chg="del">
          <ac:chgData name="Isbelis Lopez" userId="ecf505ab3f1624e6" providerId="Windows Live" clId="Web-{C44E1411-F78F-411B-A774-68B19437E4CE}" dt="2024-06-06T23:37:20.191" v="36"/>
          <ac:spMkLst>
            <pc:docMk/>
            <pc:sldMk cId="0" sldId="272"/>
            <ac:spMk id="284" creationId="{00000000-0000-0000-0000-000000000000}"/>
          </ac:spMkLst>
        </pc:spChg>
        <pc:spChg chg="add">
          <ac:chgData name="Isbelis Lopez" userId="ecf505ab3f1624e6" providerId="Windows Live" clId="Web-{C44E1411-F78F-411B-A774-68B19437E4CE}" dt="2024-06-06T23:40:06.946" v="80"/>
          <ac:spMkLst>
            <pc:docMk/>
            <pc:sldMk cId="0" sldId="272"/>
            <ac:spMk id="288" creationId="{F7EDEA10-087E-4352-A848-7D9888DC6745}"/>
          </ac:spMkLst>
        </pc:spChg>
        <pc:spChg chg="add">
          <ac:chgData name="Isbelis Lopez" userId="ecf505ab3f1624e6" providerId="Windows Live" clId="Web-{C44E1411-F78F-411B-A774-68B19437E4CE}" dt="2024-06-06T23:40:06.946" v="80"/>
          <ac:spMkLst>
            <pc:docMk/>
            <pc:sldMk cId="0" sldId="272"/>
            <ac:spMk id="290" creationId="{605D77EC-B84E-48F8-9EC4-93E851C0FA25}"/>
          </ac:spMkLst>
        </pc:spChg>
        <pc:picChg chg="add mod">
          <ac:chgData name="Isbelis Lopez" userId="ecf505ab3f1624e6" providerId="Windows Live" clId="Web-{C44E1411-F78F-411B-A774-68B19437E4CE}" dt="2024-06-06T23:40:06.946" v="80"/>
          <ac:picMkLst>
            <pc:docMk/>
            <pc:sldMk cId="0" sldId="272"/>
            <ac:picMk id="2" creationId="{D92385CC-321E-302D-CAE6-B653CDC1B143}"/>
          </ac:picMkLst>
        </pc:picChg>
        <pc:picChg chg="add mod">
          <ac:chgData name="Isbelis Lopez" userId="ecf505ab3f1624e6" providerId="Windows Live" clId="Web-{C44E1411-F78F-411B-A774-68B19437E4CE}" dt="2024-06-06T23:40:06.946" v="80"/>
          <ac:picMkLst>
            <pc:docMk/>
            <pc:sldMk cId="0" sldId="272"/>
            <ac:picMk id="5" creationId="{B83F2530-A919-216F-BD11-002069B4798E}"/>
          </ac:picMkLst>
        </pc:picChg>
        <pc:picChg chg="add mod">
          <ac:chgData name="Isbelis Lopez" userId="ecf505ab3f1624e6" providerId="Windows Live" clId="Web-{C44E1411-F78F-411B-A774-68B19437E4CE}" dt="2024-06-06T23:40:06.946" v="80"/>
          <ac:picMkLst>
            <pc:docMk/>
            <pc:sldMk cId="0" sldId="272"/>
            <ac:picMk id="8" creationId="{E69DDBBD-1CB1-E74D-8D1C-FF06C2C31E80}"/>
          </ac:picMkLst>
        </pc:picChg>
        <pc:picChg chg="del">
          <ac:chgData name="Isbelis Lopez" userId="ecf505ab3f1624e6" providerId="Windows Live" clId="Web-{C44E1411-F78F-411B-A774-68B19437E4CE}" dt="2024-06-06T23:36:54.565" v="21"/>
          <ac:picMkLst>
            <pc:docMk/>
            <pc:sldMk cId="0" sldId="272"/>
            <ac:picMk id="285" creationId="{00000000-0000-0000-0000-000000000000}"/>
          </ac:picMkLst>
        </pc:picChg>
      </pc:sldChg>
      <pc:sldChg chg="addSp delSp modSp mod setBg">
        <pc:chgData name="Isbelis Lopez" userId="ecf505ab3f1624e6" providerId="Windows Live" clId="Web-{C44E1411-F78F-411B-A774-68B19437E4CE}" dt="2024-06-07T00:53:41.582" v="333" actId="20577"/>
        <pc:sldMkLst>
          <pc:docMk/>
          <pc:sldMk cId="0" sldId="273"/>
        </pc:sldMkLst>
        <pc:spChg chg="mod">
          <ac:chgData name="Isbelis Lopez" userId="ecf505ab3f1624e6" providerId="Windows Live" clId="Web-{C44E1411-F78F-411B-A774-68B19437E4CE}" dt="2024-06-07T00:47:16.865" v="274"/>
          <ac:spMkLst>
            <pc:docMk/>
            <pc:sldMk cId="0" sldId="273"/>
            <ac:spMk id="290" creationId="{00000000-0000-0000-0000-000000000000}"/>
          </ac:spMkLst>
        </pc:spChg>
        <pc:spChg chg="add del mod">
          <ac:chgData name="Isbelis Lopez" userId="ecf505ab3f1624e6" providerId="Windows Live" clId="Web-{C44E1411-F78F-411B-A774-68B19437E4CE}" dt="2024-06-07T00:47:16.865" v="275"/>
          <ac:spMkLst>
            <pc:docMk/>
            <pc:sldMk cId="0" sldId="273"/>
            <ac:spMk id="291" creationId="{00000000-0000-0000-0000-000000000000}"/>
          </ac:spMkLst>
        </pc:spChg>
        <pc:spChg chg="add del">
          <ac:chgData name="Isbelis Lopez" userId="ecf505ab3f1624e6" providerId="Windows Live" clId="Web-{C44E1411-F78F-411B-A774-68B19437E4CE}" dt="2024-06-07T00:46:19.817" v="264"/>
          <ac:spMkLst>
            <pc:docMk/>
            <pc:sldMk cId="0" sldId="273"/>
            <ac:spMk id="296" creationId="{777A147A-9ED8-46B4-8660-1B3C2AA880B5}"/>
          </ac:spMkLst>
        </pc:spChg>
        <pc:spChg chg="add del">
          <ac:chgData name="Isbelis Lopez" userId="ecf505ab3f1624e6" providerId="Windows Live" clId="Web-{C44E1411-F78F-411B-A774-68B19437E4CE}" dt="2024-06-07T00:46:19.817" v="264"/>
          <ac:spMkLst>
            <pc:docMk/>
            <pc:sldMk cId="0" sldId="273"/>
            <ac:spMk id="298" creationId="{5D6C15A0-C087-4593-8414-2B4EC1CDC3DE}"/>
          </ac:spMkLst>
        </pc:spChg>
        <pc:spChg chg="add del">
          <ac:chgData name="Isbelis Lopez" userId="ecf505ab3f1624e6" providerId="Windows Live" clId="Web-{C44E1411-F78F-411B-A774-68B19437E4CE}" dt="2024-06-07T00:46:48.349" v="268"/>
          <ac:spMkLst>
            <pc:docMk/>
            <pc:sldMk cId="0" sldId="273"/>
            <ac:spMk id="299" creationId="{21540236-BFD5-4A9D-8840-4703E7F76825}"/>
          </ac:spMkLst>
        </pc:spChg>
        <pc:spChg chg="add del">
          <ac:chgData name="Isbelis Lopez" userId="ecf505ab3f1624e6" providerId="Windows Live" clId="Web-{C44E1411-F78F-411B-A774-68B19437E4CE}" dt="2024-06-07T00:46:35.739" v="266"/>
          <ac:spMkLst>
            <pc:docMk/>
            <pc:sldMk cId="0" sldId="273"/>
            <ac:spMk id="300" creationId="{100EDD19-6802-4EC3-95CE-CFFAB042CFD6}"/>
          </ac:spMkLst>
        </pc:spChg>
        <pc:spChg chg="add del">
          <ac:chgData name="Isbelis Lopez" userId="ecf505ab3f1624e6" providerId="Windows Live" clId="Web-{C44E1411-F78F-411B-A774-68B19437E4CE}" dt="2024-06-07T00:46:35.739" v="266"/>
          <ac:spMkLst>
            <pc:docMk/>
            <pc:sldMk cId="0" sldId="273"/>
            <ac:spMk id="301" creationId="{DB17E863-922E-4C26-BD64-E8FD41D28661}"/>
          </ac:spMkLst>
        </pc:spChg>
        <pc:spChg chg="add del">
          <ac:chgData name="Isbelis Lopez" userId="ecf505ab3f1624e6" providerId="Windows Live" clId="Web-{C44E1411-F78F-411B-A774-68B19437E4CE}" dt="2024-06-07T00:46:48.349" v="268"/>
          <ac:spMkLst>
            <pc:docMk/>
            <pc:sldMk cId="0" sldId="273"/>
            <ac:spMk id="303" creationId="{2C61293E-6EBE-43EF-A52C-9BEBFD7679D4}"/>
          </ac:spMkLst>
        </pc:spChg>
        <pc:spChg chg="add del">
          <ac:chgData name="Isbelis Lopez" userId="ecf505ab3f1624e6" providerId="Windows Live" clId="Web-{C44E1411-F78F-411B-A774-68B19437E4CE}" dt="2024-06-07T00:47:16.865" v="275"/>
          <ac:spMkLst>
            <pc:docMk/>
            <pc:sldMk cId="0" sldId="273"/>
            <ac:spMk id="306" creationId="{100EDD19-6802-4EC3-95CE-CFFAB042CFD6}"/>
          </ac:spMkLst>
        </pc:spChg>
        <pc:spChg chg="add del">
          <ac:chgData name="Isbelis Lopez" userId="ecf505ab3f1624e6" providerId="Windows Live" clId="Web-{C44E1411-F78F-411B-A774-68B19437E4CE}" dt="2024-06-07T00:47:16.865" v="275"/>
          <ac:spMkLst>
            <pc:docMk/>
            <pc:sldMk cId="0" sldId="273"/>
            <ac:spMk id="307" creationId="{DB17E863-922E-4C26-BD64-E8FD41D28661}"/>
          </ac:spMkLst>
        </pc:spChg>
        <pc:spChg chg="add">
          <ac:chgData name="Isbelis Lopez" userId="ecf505ab3f1624e6" providerId="Windows Live" clId="Web-{C44E1411-F78F-411B-A774-68B19437E4CE}" dt="2024-06-07T00:47:16.865" v="275"/>
          <ac:spMkLst>
            <pc:docMk/>
            <pc:sldMk cId="0" sldId="273"/>
            <ac:spMk id="312" creationId="{100EDD19-6802-4EC3-95CE-CFFAB042CFD6}"/>
          </ac:spMkLst>
        </pc:spChg>
        <pc:spChg chg="add del">
          <ac:chgData name="Isbelis Lopez" userId="ecf505ab3f1624e6" providerId="Windows Live" clId="Web-{C44E1411-F78F-411B-A774-68B19437E4CE}" dt="2024-06-07T00:47:16.865" v="274"/>
          <ac:spMkLst>
            <pc:docMk/>
            <pc:sldMk cId="0" sldId="273"/>
            <ac:spMk id="314" creationId="{B50AB553-2A96-4A92-96F2-93548E096954}"/>
          </ac:spMkLst>
        </pc:spChg>
        <pc:spChg chg="add">
          <ac:chgData name="Isbelis Lopez" userId="ecf505ab3f1624e6" providerId="Windows Live" clId="Web-{C44E1411-F78F-411B-A774-68B19437E4CE}" dt="2024-06-07T00:47:16.865" v="275"/>
          <ac:spMkLst>
            <pc:docMk/>
            <pc:sldMk cId="0" sldId="273"/>
            <ac:spMk id="316" creationId="{DB17E863-922E-4C26-BD64-E8FD41D28661}"/>
          </ac:spMkLst>
        </pc:spChg>
        <pc:spChg chg="add mod">
          <ac:chgData name="Isbelis Lopez" userId="ecf505ab3f1624e6" providerId="Windows Live" clId="Web-{C44E1411-F78F-411B-A774-68B19437E4CE}" dt="2024-06-07T00:53:41.582" v="333" actId="20577"/>
          <ac:spMkLst>
            <pc:docMk/>
            <pc:sldMk cId="0" sldId="273"/>
            <ac:spMk id="317" creationId="{00000000-0000-0000-0000-000000000000}"/>
          </ac:spMkLst>
        </pc:spChg>
        <pc:graphicFrameChg chg="add del">
          <ac:chgData name="Isbelis Lopez" userId="ecf505ab3f1624e6" providerId="Windows Live" clId="Web-{C44E1411-F78F-411B-A774-68B19437E4CE}" dt="2024-06-07T00:47:16.865" v="274"/>
          <ac:graphicFrameMkLst>
            <pc:docMk/>
            <pc:sldMk cId="0" sldId="273"/>
            <ac:graphicFrameMk id="309" creationId="{04410655-E3DB-C893-01B1-B951F6059FD6}"/>
          </ac:graphicFrameMkLst>
        </pc:graphicFrameChg>
        <pc:picChg chg="add del">
          <ac:chgData name="Isbelis Lopez" userId="ecf505ab3f1624e6" providerId="Windows Live" clId="Web-{C44E1411-F78F-411B-A774-68B19437E4CE}" dt="2024-06-07T00:46:17.395" v="262"/>
          <ac:picMkLst>
            <pc:docMk/>
            <pc:sldMk cId="0" sldId="273"/>
            <ac:picMk id="293" creationId="{7C870695-D61D-3DE4-E98F-D13BFE90F765}"/>
          </ac:picMkLst>
        </pc:picChg>
        <pc:picChg chg="add del">
          <ac:chgData name="Isbelis Lopez" userId="ecf505ab3f1624e6" providerId="Windows Live" clId="Web-{C44E1411-F78F-411B-A774-68B19437E4CE}" dt="2024-06-07T00:46:48.349" v="268"/>
          <ac:picMkLst>
            <pc:docMk/>
            <pc:sldMk cId="0" sldId="273"/>
            <ac:picMk id="304" creationId="{31D2225E-7754-37D7-B5BC-9BDDA89A8BA3}"/>
          </ac:picMkLst>
        </pc:picChg>
        <pc:picChg chg="add del">
          <ac:chgData name="Isbelis Lopez" userId="ecf505ab3f1624e6" providerId="Windows Live" clId="Web-{C44E1411-F78F-411B-A774-68B19437E4CE}" dt="2024-06-07T00:47:16.865" v="274"/>
          <ac:picMkLst>
            <pc:docMk/>
            <pc:sldMk cId="0" sldId="273"/>
            <ac:picMk id="310" creationId="{C3A7F1E0-0D17-409D-8AC1-5BEBCECBCE6B}"/>
          </ac:picMkLst>
        </pc:picChg>
        <pc:cxnChg chg="add del">
          <ac:chgData name="Isbelis Lopez" userId="ecf505ab3f1624e6" providerId="Windows Live" clId="Web-{C44E1411-F78F-411B-A774-68B19437E4CE}" dt="2024-06-07T00:46:17.395" v="262"/>
          <ac:cxnSpMkLst>
            <pc:docMk/>
            <pc:sldMk cId="0" sldId="273"/>
            <ac:cxnSpMk id="297" creationId="{249EDD1B-F94D-B4E6-ACAA-566B9A26FDE3}"/>
          </ac:cxnSpMkLst>
        </pc:cxnChg>
      </pc:sldChg>
      <pc:sldChg chg="modSp">
        <pc:chgData name="Isbelis Lopez" userId="ecf505ab3f1624e6" providerId="Windows Live" clId="Web-{C44E1411-F78F-411B-A774-68B19437E4CE}" dt="2024-06-07T01:21:27.799" v="854" actId="20577"/>
        <pc:sldMkLst>
          <pc:docMk/>
          <pc:sldMk cId="2479655483" sldId="285"/>
        </pc:sldMkLst>
        <pc:spChg chg="mod">
          <ac:chgData name="Isbelis Lopez" userId="ecf505ab3f1624e6" providerId="Windows Live" clId="Web-{C44E1411-F78F-411B-A774-68B19437E4CE}" dt="2024-06-07T01:21:27.799" v="854" actId="20577"/>
          <ac:spMkLst>
            <pc:docMk/>
            <pc:sldMk cId="2479655483" sldId="285"/>
            <ac:spMk id="3" creationId="{E474A78C-F68D-E2E1-2EC9-0736C2879F29}"/>
          </ac:spMkLst>
        </pc:spChg>
      </pc:sldChg>
    </pc:docChg>
  </pc:docChgLst>
  <pc:docChgLst>
    <pc:chgData name="Eugenia Chien" userId="86c755344b11d960" providerId="Windows Live" clId="Web-{B14B5593-9B7A-408A-9F91-7664D3324400}"/>
    <pc:docChg chg="modSld">
      <pc:chgData name="Eugenia Chien" userId="86c755344b11d960" providerId="Windows Live" clId="Web-{B14B5593-9B7A-408A-9F91-7664D3324400}" dt="2024-06-10T02:05:57.535" v="192" actId="20577"/>
      <pc:docMkLst>
        <pc:docMk/>
      </pc:docMkLst>
      <pc:sldChg chg="modSp modNotes">
        <pc:chgData name="Eugenia Chien" userId="86c755344b11d960" providerId="Windows Live" clId="Web-{B14B5593-9B7A-408A-9F91-7664D3324400}" dt="2024-06-10T01:45:48.245" v="85"/>
        <pc:sldMkLst>
          <pc:docMk/>
          <pc:sldMk cId="0" sldId="257"/>
        </pc:sldMkLst>
        <pc:graphicFrameChg chg="modGraphic">
          <ac:chgData name="Eugenia Chien" userId="86c755344b11d960" providerId="Windows Live" clId="Web-{B14B5593-9B7A-408A-9F91-7664D3324400}" dt="2024-06-10T01:40:11.293" v="29" actId="20577"/>
          <ac:graphicFrameMkLst>
            <pc:docMk/>
            <pc:sldMk cId="0" sldId="257"/>
            <ac:graphicFrameMk id="2" creationId="{C6C41D3C-9499-7977-5C90-37407B538C44}"/>
          </ac:graphicFrameMkLst>
        </pc:graphicFrameChg>
      </pc:sldChg>
      <pc:sldChg chg="modSp modNotes">
        <pc:chgData name="Eugenia Chien" userId="86c755344b11d960" providerId="Windows Live" clId="Web-{B14B5593-9B7A-408A-9F91-7664D3324400}" dt="2024-06-10T01:45:40.088" v="80" actId="20577"/>
        <pc:sldMkLst>
          <pc:docMk/>
          <pc:sldMk cId="0" sldId="261"/>
        </pc:sldMkLst>
        <pc:spChg chg="mod">
          <ac:chgData name="Eugenia Chien" userId="86c755344b11d960" providerId="Windows Live" clId="Web-{B14B5593-9B7A-408A-9F91-7664D3324400}" dt="2024-06-10T01:45:40.088" v="80" actId="20577"/>
          <ac:spMkLst>
            <pc:docMk/>
            <pc:sldMk cId="0" sldId="261"/>
            <ac:spMk id="142" creationId="{00000000-0000-0000-0000-000000000000}"/>
          </ac:spMkLst>
        </pc:spChg>
      </pc:sldChg>
      <pc:sldChg chg="modSp">
        <pc:chgData name="Eugenia Chien" userId="86c755344b11d960" providerId="Windows Live" clId="Web-{B14B5593-9B7A-408A-9F91-7664D3324400}" dt="2024-06-10T01:50:07.614" v="124"/>
        <pc:sldMkLst>
          <pc:docMk/>
          <pc:sldMk cId="3154512692" sldId="277"/>
        </pc:sldMkLst>
        <pc:spChg chg="mod">
          <ac:chgData name="Eugenia Chien" userId="86c755344b11d960" providerId="Windows Live" clId="Web-{B14B5593-9B7A-408A-9F91-7664D3324400}" dt="2024-06-10T01:49:21.143" v="88" actId="20577"/>
          <ac:spMkLst>
            <pc:docMk/>
            <pc:sldMk cId="3154512692" sldId="277"/>
            <ac:spMk id="2" creationId="{72B799B8-7098-2E12-111C-048505D41E1B}"/>
          </ac:spMkLst>
        </pc:spChg>
        <pc:graphicFrameChg chg="mod modGraphic">
          <ac:chgData name="Eugenia Chien" userId="86c755344b11d960" providerId="Windows Live" clId="Web-{B14B5593-9B7A-408A-9F91-7664D3324400}" dt="2024-06-10T01:50:07.614" v="124"/>
          <ac:graphicFrameMkLst>
            <pc:docMk/>
            <pc:sldMk cId="3154512692" sldId="277"/>
            <ac:graphicFrameMk id="5" creationId="{687661EB-F721-C121-9F3C-CAA415192CC3}"/>
          </ac:graphicFrameMkLst>
        </pc:graphicFrameChg>
      </pc:sldChg>
      <pc:sldChg chg="addSp delSp modSp modNotes">
        <pc:chgData name="Eugenia Chien" userId="86c755344b11d960" providerId="Windows Live" clId="Web-{B14B5593-9B7A-408A-9F91-7664D3324400}" dt="2024-06-10T02:05:57.535" v="192" actId="20577"/>
        <pc:sldMkLst>
          <pc:docMk/>
          <pc:sldMk cId="3273384170" sldId="295"/>
        </pc:sldMkLst>
        <pc:spChg chg="mod">
          <ac:chgData name="Eugenia Chien" userId="86c755344b11d960" providerId="Windows Live" clId="Web-{B14B5593-9B7A-408A-9F91-7664D3324400}" dt="2024-06-10T02:01:10.508" v="175" actId="20577"/>
          <ac:spMkLst>
            <pc:docMk/>
            <pc:sldMk cId="3273384170" sldId="295"/>
            <ac:spMk id="3" creationId="{E474A78C-F68D-E2E1-2EC9-0736C2879F29}"/>
          </ac:spMkLst>
        </pc:spChg>
        <pc:spChg chg="mod">
          <ac:chgData name="Eugenia Chien" userId="86c755344b11d960" providerId="Windows Live" clId="Web-{B14B5593-9B7A-408A-9F91-7664D3324400}" dt="2024-06-10T02:05:57.535" v="192" actId="20577"/>
          <ac:spMkLst>
            <pc:docMk/>
            <pc:sldMk cId="3273384170" sldId="295"/>
            <ac:spMk id="27" creationId="{8B5727B3-B671-8F0D-2E7E-CDF03AEE1040}"/>
          </ac:spMkLst>
        </pc:spChg>
        <pc:picChg chg="add mod">
          <ac:chgData name="Eugenia Chien" userId="86c755344b11d960" providerId="Windows Live" clId="Web-{B14B5593-9B7A-408A-9F91-7664D3324400}" dt="2024-06-10T02:05:38.050" v="182"/>
          <ac:picMkLst>
            <pc:docMk/>
            <pc:sldMk cId="3273384170" sldId="295"/>
            <ac:picMk id="2" creationId="{D42F1AD4-26FC-F348-4B23-D7F827039835}"/>
          </ac:picMkLst>
        </pc:picChg>
        <pc:picChg chg="del">
          <ac:chgData name="Eugenia Chien" userId="86c755344b11d960" providerId="Windows Live" clId="Web-{B14B5593-9B7A-408A-9F91-7664D3324400}" dt="2024-06-10T02:04:44.267" v="180"/>
          <ac:picMkLst>
            <pc:docMk/>
            <pc:sldMk cId="3273384170" sldId="295"/>
            <ac:picMk id="8" creationId="{09B1E581-B833-5A91-590E-70106F06CA5E}"/>
          </ac:picMkLst>
        </pc:picChg>
      </pc:sldChg>
      <pc:sldChg chg="modNotes">
        <pc:chgData name="Eugenia Chien" userId="86c755344b11d960" providerId="Windows Live" clId="Web-{B14B5593-9B7A-408A-9F91-7664D3324400}" dt="2024-06-10T01:55:55.324" v="126"/>
        <pc:sldMkLst>
          <pc:docMk/>
          <pc:sldMk cId="2253753738" sldId="302"/>
        </pc:sldMkLst>
      </pc:sldChg>
    </pc:docChg>
  </pc:docChgLst>
  <pc:docChgLst>
    <pc:chgData name="Isbelis Lopez" userId="ecf505ab3f1624e6" providerId="Windows Live" clId="Web-{7595C194-0FF0-462A-AB6D-3BF0C659DFA3}"/>
    <pc:docChg chg="delSld modSld sldOrd">
      <pc:chgData name="Isbelis Lopez" userId="ecf505ab3f1624e6" providerId="Windows Live" clId="Web-{7595C194-0FF0-462A-AB6D-3BF0C659DFA3}" dt="2024-06-06T23:33:41.094" v="1622" actId="20577"/>
      <pc:docMkLst>
        <pc:docMk/>
      </pc:docMkLst>
      <pc:sldChg chg="del">
        <pc:chgData name="Isbelis Lopez" userId="ecf505ab3f1624e6" providerId="Windows Live" clId="Web-{7595C194-0FF0-462A-AB6D-3BF0C659DFA3}" dt="2024-06-06T22:45:31.318" v="145"/>
        <pc:sldMkLst>
          <pc:docMk/>
          <pc:sldMk cId="0" sldId="259"/>
        </pc:sldMkLst>
      </pc:sldChg>
      <pc:sldChg chg="del">
        <pc:chgData name="Isbelis Lopez" userId="ecf505ab3f1624e6" providerId="Windows Live" clId="Web-{7595C194-0FF0-462A-AB6D-3BF0C659DFA3}" dt="2024-06-06T22:48:59.833" v="147"/>
        <pc:sldMkLst>
          <pc:docMk/>
          <pc:sldMk cId="0" sldId="264"/>
        </pc:sldMkLst>
      </pc:sldChg>
      <pc:sldChg chg="delSp modSp ord">
        <pc:chgData name="Isbelis Lopez" userId="ecf505ab3f1624e6" providerId="Windows Live" clId="Web-{7595C194-0FF0-462A-AB6D-3BF0C659DFA3}" dt="2024-06-06T23:33:41.094" v="1622" actId="20577"/>
        <pc:sldMkLst>
          <pc:docMk/>
          <pc:sldMk cId="0" sldId="269"/>
        </pc:sldMkLst>
        <pc:spChg chg="mod">
          <ac:chgData name="Isbelis Lopez" userId="ecf505ab3f1624e6" providerId="Windows Live" clId="Web-{7595C194-0FF0-462A-AB6D-3BF0C659DFA3}" dt="2024-06-06T23:33:41.094" v="1622" actId="20577"/>
          <ac:spMkLst>
            <pc:docMk/>
            <pc:sldMk cId="0" sldId="269"/>
            <ac:spMk id="247" creationId="{00000000-0000-0000-0000-000000000000}"/>
          </ac:spMkLst>
        </pc:spChg>
        <pc:spChg chg="mod">
          <ac:chgData name="Isbelis Lopez" userId="ecf505ab3f1624e6" providerId="Windows Live" clId="Web-{7595C194-0FF0-462A-AB6D-3BF0C659DFA3}" dt="2024-06-06T23:32:52.903" v="1599" actId="20577"/>
          <ac:spMkLst>
            <pc:docMk/>
            <pc:sldMk cId="0" sldId="269"/>
            <ac:spMk id="248" creationId="{00000000-0000-0000-0000-000000000000}"/>
          </ac:spMkLst>
        </pc:spChg>
        <pc:spChg chg="del">
          <ac:chgData name="Isbelis Lopez" userId="ecf505ab3f1624e6" providerId="Windows Live" clId="Web-{7595C194-0FF0-462A-AB6D-3BF0C659DFA3}" dt="2024-06-06T23:33:18.327" v="1607"/>
          <ac:spMkLst>
            <pc:docMk/>
            <pc:sldMk cId="0" sldId="269"/>
            <ac:spMk id="249" creationId="{00000000-0000-0000-0000-000000000000}"/>
          </ac:spMkLst>
        </pc:spChg>
        <pc:spChg chg="del">
          <ac:chgData name="Isbelis Lopez" userId="ecf505ab3f1624e6" providerId="Windows Live" clId="Web-{7595C194-0FF0-462A-AB6D-3BF0C659DFA3}" dt="2024-06-06T23:32:07.510" v="1566"/>
          <ac:spMkLst>
            <pc:docMk/>
            <pc:sldMk cId="0" sldId="269"/>
            <ac:spMk id="254" creationId="{00000000-0000-0000-0000-000000000000}"/>
          </ac:spMkLst>
        </pc:spChg>
        <pc:picChg chg="del">
          <ac:chgData name="Isbelis Lopez" userId="ecf505ab3f1624e6" providerId="Windows Live" clId="Web-{7595C194-0FF0-462A-AB6D-3BF0C659DFA3}" dt="2024-06-06T23:31:51.915" v="1562"/>
          <ac:picMkLst>
            <pc:docMk/>
            <pc:sldMk cId="0" sldId="269"/>
            <ac:picMk id="250" creationId="{00000000-0000-0000-0000-000000000000}"/>
          </ac:picMkLst>
        </pc:picChg>
        <pc:picChg chg="del">
          <ac:chgData name="Isbelis Lopez" userId="ecf505ab3f1624e6" providerId="Windows Live" clId="Web-{7595C194-0FF0-462A-AB6D-3BF0C659DFA3}" dt="2024-06-06T23:31:56.884" v="1563"/>
          <ac:picMkLst>
            <pc:docMk/>
            <pc:sldMk cId="0" sldId="269"/>
            <ac:picMk id="251" creationId="{00000000-0000-0000-0000-000000000000}"/>
          </ac:picMkLst>
        </pc:picChg>
        <pc:picChg chg="del">
          <ac:chgData name="Isbelis Lopez" userId="ecf505ab3f1624e6" providerId="Windows Live" clId="Web-{7595C194-0FF0-462A-AB6D-3BF0C659DFA3}" dt="2024-06-06T23:31:58.587" v="1564"/>
          <ac:picMkLst>
            <pc:docMk/>
            <pc:sldMk cId="0" sldId="269"/>
            <ac:picMk id="252" creationId="{00000000-0000-0000-0000-000000000000}"/>
          </ac:picMkLst>
        </pc:picChg>
        <pc:picChg chg="del">
          <ac:chgData name="Isbelis Lopez" userId="ecf505ab3f1624e6" providerId="Windows Live" clId="Web-{7595C194-0FF0-462A-AB6D-3BF0C659DFA3}" dt="2024-06-06T23:32:00.025" v="1565"/>
          <ac:picMkLst>
            <pc:docMk/>
            <pc:sldMk cId="0" sldId="269"/>
            <ac:picMk id="253" creationId="{00000000-0000-0000-0000-000000000000}"/>
          </ac:picMkLst>
        </pc:picChg>
        <pc:picChg chg="del">
          <ac:chgData name="Isbelis Lopez" userId="ecf505ab3f1624e6" providerId="Windows Live" clId="Web-{7595C194-0FF0-462A-AB6D-3BF0C659DFA3}" dt="2024-06-06T23:31:28.460" v="1559"/>
          <ac:picMkLst>
            <pc:docMk/>
            <pc:sldMk cId="0" sldId="269"/>
            <ac:picMk id="255" creationId="{00000000-0000-0000-0000-000000000000}"/>
          </ac:picMkLst>
        </pc:picChg>
      </pc:sldChg>
      <pc:sldChg chg="modSp ord">
        <pc:chgData name="Isbelis Lopez" userId="ecf505ab3f1624e6" providerId="Windows Live" clId="Web-{7595C194-0FF0-462A-AB6D-3BF0C659DFA3}" dt="2024-06-06T23:06:40.202" v="326" actId="20577"/>
        <pc:sldMkLst>
          <pc:docMk/>
          <pc:sldMk cId="0" sldId="276"/>
        </pc:sldMkLst>
        <pc:spChg chg="mod">
          <ac:chgData name="Isbelis Lopez" userId="ecf505ab3f1624e6" providerId="Windows Live" clId="Web-{7595C194-0FF0-462A-AB6D-3BF0C659DFA3}" dt="2024-06-06T23:06:40.202" v="326" actId="20577"/>
          <ac:spMkLst>
            <pc:docMk/>
            <pc:sldMk cId="0" sldId="276"/>
            <ac:spMk id="125" creationId="{00000000-0000-0000-0000-000000000000}"/>
          </ac:spMkLst>
        </pc:spChg>
      </pc:sldChg>
      <pc:sldChg chg="addSp delSp modSp mod setBg">
        <pc:chgData name="Isbelis Lopez" userId="ecf505ab3f1624e6" providerId="Windows Live" clId="Web-{7595C194-0FF0-462A-AB6D-3BF0C659DFA3}" dt="2024-06-06T23:26:24.329" v="1558"/>
        <pc:sldMkLst>
          <pc:docMk/>
          <pc:sldMk cId="3154512692" sldId="277"/>
        </pc:sldMkLst>
        <pc:spChg chg="mod">
          <ac:chgData name="Isbelis Lopez" userId="ecf505ab3f1624e6" providerId="Windows Live" clId="Web-{7595C194-0FF0-462A-AB6D-3BF0C659DFA3}" dt="2024-06-06T23:25:53.905" v="1555"/>
          <ac:spMkLst>
            <pc:docMk/>
            <pc:sldMk cId="3154512692" sldId="277"/>
            <ac:spMk id="2" creationId="{72B799B8-7098-2E12-111C-048505D41E1B}"/>
          </ac:spMkLst>
        </pc:spChg>
        <pc:spChg chg="del">
          <ac:chgData name="Isbelis Lopez" userId="ecf505ab3f1624e6" providerId="Windows Live" clId="Web-{7595C194-0FF0-462A-AB6D-3BF0C659DFA3}" dt="2024-06-06T23:22:00.999" v="1507"/>
          <ac:spMkLst>
            <pc:docMk/>
            <pc:sldMk cId="3154512692" sldId="277"/>
            <ac:spMk id="4" creationId="{0D5FF45D-102E-0094-36F2-EF39A40A03EC}"/>
          </ac:spMkLst>
        </pc:spChg>
        <pc:spChg chg="add del mod">
          <ac:chgData name="Isbelis Lopez" userId="ecf505ab3f1624e6" providerId="Windows Live" clId="Web-{7595C194-0FF0-462A-AB6D-3BF0C659DFA3}" dt="2024-06-06T23:25:28.341" v="1550"/>
          <ac:spMkLst>
            <pc:docMk/>
            <pc:sldMk cId="3154512692" sldId="277"/>
            <ac:spMk id="6" creationId="{95C42471-F52B-E078-2143-1D41F94CF672}"/>
          </ac:spMkLst>
        </pc:spChg>
        <pc:spChg chg="add del">
          <ac:chgData name="Isbelis Lopez" userId="ecf505ab3f1624e6" providerId="Windows Live" clId="Web-{7595C194-0FF0-462A-AB6D-3BF0C659DFA3}" dt="2024-06-06T23:22:10.577" v="1509"/>
          <ac:spMkLst>
            <pc:docMk/>
            <pc:sldMk cId="3154512692" sldId="277"/>
            <ac:spMk id="10" creationId="{D4771268-CB57-404A-9271-370EB28F6090}"/>
          </ac:spMkLst>
        </pc:spChg>
        <pc:spChg chg="add del">
          <ac:chgData name="Isbelis Lopez" userId="ecf505ab3f1624e6" providerId="Windows Live" clId="Web-{7595C194-0FF0-462A-AB6D-3BF0C659DFA3}" dt="2024-06-06T23:22:15.562" v="1511"/>
          <ac:spMkLst>
            <pc:docMk/>
            <pc:sldMk cId="3154512692" sldId="277"/>
            <ac:spMk id="12" creationId="{AF2F604E-43BE-4DC3-B983-E071523364F8}"/>
          </ac:spMkLst>
        </pc:spChg>
        <pc:spChg chg="add del">
          <ac:chgData name="Isbelis Lopez" userId="ecf505ab3f1624e6" providerId="Windows Live" clId="Web-{7595C194-0FF0-462A-AB6D-3BF0C659DFA3}" dt="2024-06-06T23:22:15.562" v="1511"/>
          <ac:spMkLst>
            <pc:docMk/>
            <pc:sldMk cId="3154512692" sldId="277"/>
            <ac:spMk id="13" creationId="{68AF5748-FED8-45BA-8631-26D1D10F3246}"/>
          </ac:spMkLst>
        </pc:spChg>
        <pc:spChg chg="add del">
          <ac:chgData name="Isbelis Lopez" userId="ecf505ab3f1624e6" providerId="Windows Live" clId="Web-{7595C194-0FF0-462A-AB6D-3BF0C659DFA3}" dt="2024-06-06T23:22:15.562" v="1511"/>
          <ac:spMkLst>
            <pc:docMk/>
            <pc:sldMk cId="3154512692" sldId="277"/>
            <ac:spMk id="14" creationId="{08C9B587-E65E-4B52-B37C-ABEBB6E87928}"/>
          </ac:spMkLst>
        </pc:spChg>
        <pc:spChg chg="add del">
          <ac:chgData name="Isbelis Lopez" userId="ecf505ab3f1624e6" providerId="Windows Live" clId="Web-{7595C194-0FF0-462A-AB6D-3BF0C659DFA3}" dt="2024-06-06T23:22:26.782" v="1513"/>
          <ac:spMkLst>
            <pc:docMk/>
            <pc:sldMk cId="3154512692" sldId="277"/>
            <ac:spMk id="16" creationId="{665DBBEF-238B-476B-96AB-8AAC3224ECEA}"/>
          </ac:spMkLst>
        </pc:spChg>
        <pc:spChg chg="add del">
          <ac:chgData name="Isbelis Lopez" userId="ecf505ab3f1624e6" providerId="Windows Live" clId="Web-{7595C194-0FF0-462A-AB6D-3BF0C659DFA3}" dt="2024-06-06T23:22:26.782" v="1513"/>
          <ac:spMkLst>
            <pc:docMk/>
            <pc:sldMk cId="3154512692" sldId="277"/>
            <ac:spMk id="17" creationId="{3FCFB1DE-0B7E-48CC-BA90-B2AB0889F9D6}"/>
          </ac:spMkLst>
        </pc:spChg>
        <pc:spChg chg="add del">
          <ac:chgData name="Isbelis Lopez" userId="ecf505ab3f1624e6" providerId="Windows Live" clId="Web-{7595C194-0FF0-462A-AB6D-3BF0C659DFA3}" dt="2024-06-06T23:22:29.735" v="1515"/>
          <ac:spMkLst>
            <pc:docMk/>
            <pc:sldMk cId="3154512692" sldId="277"/>
            <ac:spMk id="19" creationId="{BCED4D40-4B67-4331-AC48-79B82B4A47D8}"/>
          </ac:spMkLst>
        </pc:spChg>
        <pc:spChg chg="add del">
          <ac:chgData name="Isbelis Lopez" userId="ecf505ab3f1624e6" providerId="Windows Live" clId="Web-{7595C194-0FF0-462A-AB6D-3BF0C659DFA3}" dt="2024-06-06T23:22:29.735" v="1515"/>
          <ac:spMkLst>
            <pc:docMk/>
            <pc:sldMk cId="3154512692" sldId="277"/>
            <ac:spMk id="20" creationId="{670CEDEF-4F34-412E-84EE-329C1E936AF5}"/>
          </ac:spMkLst>
        </pc:spChg>
        <pc:spChg chg="add del">
          <ac:chgData name="Isbelis Lopez" userId="ecf505ab3f1624e6" providerId="Windows Live" clId="Web-{7595C194-0FF0-462A-AB6D-3BF0C659DFA3}" dt="2024-06-06T23:22:42.205" v="1517"/>
          <ac:spMkLst>
            <pc:docMk/>
            <pc:sldMk cId="3154512692" sldId="277"/>
            <ac:spMk id="22" creationId="{3C54F4CE-85F0-46ED-80DA-9518C9251AD1}"/>
          </ac:spMkLst>
        </pc:spChg>
        <pc:spChg chg="add del">
          <ac:chgData name="Isbelis Lopez" userId="ecf505ab3f1624e6" providerId="Windows Live" clId="Web-{7595C194-0FF0-462A-AB6D-3BF0C659DFA3}" dt="2024-06-06T23:22:42.205" v="1517"/>
          <ac:spMkLst>
            <pc:docMk/>
            <pc:sldMk cId="3154512692" sldId="277"/>
            <ac:spMk id="23" creationId="{DADD1FCA-8ACB-4958-81DD-4CDD6D3E1921}"/>
          </ac:spMkLst>
        </pc:spChg>
        <pc:spChg chg="add del">
          <ac:chgData name="Isbelis Lopez" userId="ecf505ab3f1624e6" providerId="Windows Live" clId="Web-{7595C194-0FF0-462A-AB6D-3BF0C659DFA3}" dt="2024-06-06T23:22:54.909" v="1519"/>
          <ac:spMkLst>
            <pc:docMk/>
            <pc:sldMk cId="3154512692" sldId="277"/>
            <ac:spMk id="25" creationId="{275D6C10-B5A7-4715-803E-0501C9C2CC21}"/>
          </ac:spMkLst>
        </pc:spChg>
        <pc:spChg chg="add del">
          <ac:chgData name="Isbelis Lopez" userId="ecf505ab3f1624e6" providerId="Windows Live" clId="Web-{7595C194-0FF0-462A-AB6D-3BF0C659DFA3}" dt="2024-06-06T23:23:14.425" v="1521"/>
          <ac:spMkLst>
            <pc:docMk/>
            <pc:sldMk cId="3154512692" sldId="277"/>
            <ac:spMk id="27" creationId="{8A94871E-96FC-4ADE-815B-41A636E34F1A}"/>
          </ac:spMkLst>
        </pc:spChg>
        <pc:spChg chg="add del">
          <ac:chgData name="Isbelis Lopez" userId="ecf505ab3f1624e6" providerId="Windows Live" clId="Web-{7595C194-0FF0-462A-AB6D-3BF0C659DFA3}" dt="2024-06-06T23:23:14.425" v="1521"/>
          <ac:spMkLst>
            <pc:docMk/>
            <pc:sldMk cId="3154512692" sldId="277"/>
            <ac:spMk id="28" creationId="{3FCFB1DE-0B7E-48CC-BA90-B2AB0889F9D6}"/>
          </ac:spMkLst>
        </pc:spChg>
        <pc:spChg chg="add del mod">
          <ac:chgData name="Isbelis Lopez" userId="ecf505ab3f1624e6" providerId="Windows Live" clId="Web-{7595C194-0FF0-462A-AB6D-3BF0C659DFA3}" dt="2024-06-06T23:23:58.928" v="1528"/>
          <ac:spMkLst>
            <pc:docMk/>
            <pc:sldMk cId="3154512692" sldId="277"/>
            <ac:spMk id="30" creationId="{D4771268-CB57-404A-9271-370EB28F6090}"/>
          </ac:spMkLst>
        </pc:spChg>
        <pc:spChg chg="add del">
          <ac:chgData name="Isbelis Lopez" userId="ecf505ab3f1624e6" providerId="Windows Live" clId="Web-{7595C194-0FF0-462A-AB6D-3BF0C659DFA3}" dt="2024-06-06T23:24:29.446" v="1540"/>
          <ac:spMkLst>
            <pc:docMk/>
            <pc:sldMk cId="3154512692" sldId="277"/>
            <ac:spMk id="35" creationId="{275D6C10-B5A7-4715-803E-0501C9C2CC21}"/>
          </ac:spMkLst>
        </pc:spChg>
        <pc:spChg chg="add del">
          <ac:chgData name="Isbelis Lopez" userId="ecf505ab3f1624e6" providerId="Windows Live" clId="Web-{7595C194-0FF0-462A-AB6D-3BF0C659DFA3}" dt="2024-06-06T23:26:24.329" v="1558"/>
          <ac:spMkLst>
            <pc:docMk/>
            <pc:sldMk cId="3154512692" sldId="277"/>
            <ac:spMk id="40" creationId="{665DBBEF-238B-476B-96AB-8AAC3224ECEA}"/>
          </ac:spMkLst>
        </pc:spChg>
        <pc:spChg chg="add del">
          <ac:chgData name="Isbelis Lopez" userId="ecf505ab3f1624e6" providerId="Windows Live" clId="Web-{7595C194-0FF0-462A-AB6D-3BF0C659DFA3}" dt="2024-06-06T23:26:24.329" v="1558"/>
          <ac:spMkLst>
            <pc:docMk/>
            <pc:sldMk cId="3154512692" sldId="277"/>
            <ac:spMk id="42" creationId="{3FCFB1DE-0B7E-48CC-BA90-B2AB0889F9D6}"/>
          </ac:spMkLst>
        </pc:spChg>
        <pc:spChg chg="add del">
          <ac:chgData name="Isbelis Lopez" userId="ecf505ab3f1624e6" providerId="Windows Live" clId="Web-{7595C194-0FF0-462A-AB6D-3BF0C659DFA3}" dt="2024-06-06T23:25:44.998" v="1553"/>
          <ac:spMkLst>
            <pc:docMk/>
            <pc:sldMk cId="3154512692" sldId="277"/>
            <ac:spMk id="47" creationId="{BCED4D40-4B67-4331-AC48-79B82B4A47D8}"/>
          </ac:spMkLst>
        </pc:spChg>
        <pc:spChg chg="add del">
          <ac:chgData name="Isbelis Lopez" userId="ecf505ab3f1624e6" providerId="Windows Live" clId="Web-{7595C194-0FF0-462A-AB6D-3BF0C659DFA3}" dt="2024-06-06T23:25:44.998" v="1553"/>
          <ac:spMkLst>
            <pc:docMk/>
            <pc:sldMk cId="3154512692" sldId="277"/>
            <ac:spMk id="49" creationId="{670CEDEF-4F34-412E-84EE-329C1E936AF5}"/>
          </ac:spMkLst>
        </pc:spChg>
        <pc:spChg chg="add del">
          <ac:chgData name="Isbelis Lopez" userId="ecf505ab3f1624e6" providerId="Windows Live" clId="Web-{7595C194-0FF0-462A-AB6D-3BF0C659DFA3}" dt="2024-06-06T23:25:53.905" v="1555"/>
          <ac:spMkLst>
            <pc:docMk/>
            <pc:sldMk cId="3154512692" sldId="277"/>
            <ac:spMk id="51" creationId="{08C9B587-E65E-4B52-B37C-ABEBB6E87928}"/>
          </ac:spMkLst>
        </pc:spChg>
        <pc:spChg chg="add del">
          <ac:chgData name="Isbelis Lopez" userId="ecf505ab3f1624e6" providerId="Windows Live" clId="Web-{7595C194-0FF0-462A-AB6D-3BF0C659DFA3}" dt="2024-06-06T23:25:53.905" v="1555"/>
          <ac:spMkLst>
            <pc:docMk/>
            <pc:sldMk cId="3154512692" sldId="277"/>
            <ac:spMk id="52" creationId="{68AF5748-FED8-45BA-8631-26D1D10F3246}"/>
          </ac:spMkLst>
        </pc:spChg>
        <pc:spChg chg="add del">
          <ac:chgData name="Isbelis Lopez" userId="ecf505ab3f1624e6" providerId="Windows Live" clId="Web-{7595C194-0FF0-462A-AB6D-3BF0C659DFA3}" dt="2024-06-06T23:25:53.905" v="1555"/>
          <ac:spMkLst>
            <pc:docMk/>
            <pc:sldMk cId="3154512692" sldId="277"/>
            <ac:spMk id="53" creationId="{AF2F604E-43BE-4DC3-B983-E071523364F8}"/>
          </ac:spMkLst>
        </pc:spChg>
        <pc:spChg chg="add del">
          <ac:chgData name="Isbelis Lopez" userId="ecf505ab3f1624e6" providerId="Windows Live" clId="Web-{7595C194-0FF0-462A-AB6D-3BF0C659DFA3}" dt="2024-06-06T23:26:24.313" v="1557"/>
          <ac:spMkLst>
            <pc:docMk/>
            <pc:sldMk cId="3154512692" sldId="277"/>
            <ac:spMk id="55" creationId="{665DBBEF-238B-476B-96AB-8AAC3224ECEA}"/>
          </ac:spMkLst>
        </pc:spChg>
        <pc:spChg chg="add del">
          <ac:chgData name="Isbelis Lopez" userId="ecf505ab3f1624e6" providerId="Windows Live" clId="Web-{7595C194-0FF0-462A-AB6D-3BF0C659DFA3}" dt="2024-06-06T23:26:24.313" v="1557"/>
          <ac:spMkLst>
            <pc:docMk/>
            <pc:sldMk cId="3154512692" sldId="277"/>
            <ac:spMk id="56" creationId="{3FCFB1DE-0B7E-48CC-BA90-B2AB0889F9D6}"/>
          </ac:spMkLst>
        </pc:spChg>
        <pc:spChg chg="add">
          <ac:chgData name="Isbelis Lopez" userId="ecf505ab3f1624e6" providerId="Windows Live" clId="Web-{7595C194-0FF0-462A-AB6D-3BF0C659DFA3}" dt="2024-06-06T23:26:24.329" v="1558"/>
          <ac:spMkLst>
            <pc:docMk/>
            <pc:sldMk cId="3154512692" sldId="277"/>
            <ac:spMk id="58" creationId="{665DBBEF-238B-476B-96AB-8AAC3224ECEA}"/>
          </ac:spMkLst>
        </pc:spChg>
        <pc:spChg chg="add">
          <ac:chgData name="Isbelis Lopez" userId="ecf505ab3f1624e6" providerId="Windows Live" clId="Web-{7595C194-0FF0-462A-AB6D-3BF0C659DFA3}" dt="2024-06-06T23:26:24.329" v="1558"/>
          <ac:spMkLst>
            <pc:docMk/>
            <pc:sldMk cId="3154512692" sldId="277"/>
            <ac:spMk id="59" creationId="{3FCFB1DE-0B7E-48CC-BA90-B2AB0889F9D6}"/>
          </ac:spMkLst>
        </pc:spChg>
        <pc:graphicFrameChg chg="add del">
          <ac:chgData name="Isbelis Lopez" userId="ecf505ab3f1624e6" providerId="Windows Live" clId="Web-{7595C194-0FF0-462A-AB6D-3BF0C659DFA3}" dt="2024-06-06T22:06:52.576" v="1"/>
          <ac:graphicFrameMkLst>
            <pc:docMk/>
            <pc:sldMk cId="3154512692" sldId="277"/>
            <ac:graphicFrameMk id="3" creationId="{73D38FC0-706A-A5A3-3F68-20CEBDBAFE9D}"/>
          </ac:graphicFrameMkLst>
        </pc:graphicFrameChg>
        <pc:graphicFrameChg chg="add mod modGraphic">
          <ac:chgData name="Isbelis Lopez" userId="ecf505ab3f1624e6" providerId="Windows Live" clId="Web-{7595C194-0FF0-462A-AB6D-3BF0C659DFA3}" dt="2024-06-06T23:26:24.329" v="1558"/>
          <ac:graphicFrameMkLst>
            <pc:docMk/>
            <pc:sldMk cId="3154512692" sldId="277"/>
            <ac:graphicFrameMk id="5" creationId="{687661EB-F721-C121-9F3C-CAA415192CC3}"/>
          </ac:graphicFrameMkLst>
        </pc:graphicFrameChg>
        <pc:picChg chg="add del mod">
          <ac:chgData name="Isbelis Lopez" userId="ecf505ab3f1624e6" providerId="Windows Live" clId="Web-{7595C194-0FF0-462A-AB6D-3BF0C659DFA3}" dt="2024-06-06T23:25:28.341" v="1551"/>
          <ac:picMkLst>
            <pc:docMk/>
            <pc:sldMk cId="3154512692" sldId="277"/>
            <ac:picMk id="3" creationId="{0F333C5C-872D-2EFB-5227-341E5C33F7DD}"/>
          </ac:picMkLst>
        </pc:picChg>
      </pc:sldChg>
      <pc:sldChg chg="del">
        <pc:chgData name="Isbelis Lopez" userId="ecf505ab3f1624e6" providerId="Windows Live" clId="Web-{7595C194-0FF0-462A-AB6D-3BF0C659DFA3}" dt="2024-06-06T22:46:39.979" v="146"/>
        <pc:sldMkLst>
          <pc:docMk/>
          <pc:sldMk cId="1530097223" sldId="278"/>
        </pc:sldMkLst>
      </pc:sldChg>
    </pc:docChg>
  </pc:docChgLst>
  <pc:docChgLst>
    <pc:chgData name="William Renton" userId="5152674e1450cfa8" providerId="Windows Live" clId="Web-{01562B00-DDC1-46C4-89DF-35C2956756AE}"/>
    <pc:docChg chg="modSld">
      <pc:chgData name="William Renton" userId="5152674e1450cfa8" providerId="Windows Live" clId="Web-{01562B00-DDC1-46C4-89DF-35C2956756AE}" dt="2024-06-11T01:22:05.712" v="1218" actId="20577"/>
      <pc:docMkLst>
        <pc:docMk/>
      </pc:docMkLst>
      <pc:sldChg chg="modSp">
        <pc:chgData name="William Renton" userId="5152674e1450cfa8" providerId="Windows Live" clId="Web-{01562B00-DDC1-46C4-89DF-35C2956756AE}" dt="2024-06-10T23:58:20.393" v="682" actId="20577"/>
        <pc:sldMkLst>
          <pc:docMk/>
          <pc:sldMk cId="0" sldId="271"/>
        </pc:sldMkLst>
        <pc:graphicFrameChg chg="modGraphic">
          <ac:chgData name="William Renton" userId="5152674e1450cfa8" providerId="Windows Live" clId="Web-{01562B00-DDC1-46C4-89DF-35C2956756AE}" dt="2024-06-10T23:58:20.393" v="682" actId="20577"/>
          <ac:graphicFrameMkLst>
            <pc:docMk/>
            <pc:sldMk cId="0" sldId="271"/>
            <ac:graphicFrameMk id="2" creationId="{E5040CAE-0F59-895B-AE7F-D139FF00B224}"/>
          </ac:graphicFrameMkLst>
        </pc:graphicFrameChg>
      </pc:sldChg>
      <pc:sldChg chg="modSp">
        <pc:chgData name="William Renton" userId="5152674e1450cfa8" providerId="Windows Live" clId="Web-{01562B00-DDC1-46C4-89DF-35C2956756AE}" dt="2024-06-11T01:22:05.712" v="1218" actId="20577"/>
        <pc:sldMkLst>
          <pc:docMk/>
          <pc:sldMk cId="0" sldId="273"/>
        </pc:sldMkLst>
        <pc:spChg chg="mod">
          <ac:chgData name="William Renton" userId="5152674e1450cfa8" providerId="Windows Live" clId="Web-{01562B00-DDC1-46C4-89DF-35C2956756AE}" dt="2024-06-11T01:22:05.712" v="1218" actId="20577"/>
          <ac:spMkLst>
            <pc:docMk/>
            <pc:sldMk cId="0" sldId="273"/>
            <ac:spMk id="290" creationId="{00000000-0000-0000-0000-000000000000}"/>
          </ac:spMkLst>
        </pc:spChg>
      </pc:sldChg>
      <pc:sldChg chg="modSp modNotes">
        <pc:chgData name="William Renton" userId="5152674e1450cfa8" providerId="Windows Live" clId="Web-{01562B00-DDC1-46C4-89DF-35C2956756AE}" dt="2024-06-11T00:08:28.119" v="1094" actId="20577"/>
        <pc:sldMkLst>
          <pc:docMk/>
          <pc:sldMk cId="2479631252" sldId="288"/>
        </pc:sldMkLst>
        <pc:graphicFrameChg chg="modGraphic">
          <ac:chgData name="William Renton" userId="5152674e1450cfa8" providerId="Windows Live" clId="Web-{01562B00-DDC1-46C4-89DF-35C2956756AE}" dt="2024-06-11T00:08:28.119" v="1094" actId="20577"/>
          <ac:graphicFrameMkLst>
            <pc:docMk/>
            <pc:sldMk cId="2479631252" sldId="288"/>
            <ac:graphicFrameMk id="4" creationId="{08F00D34-5B9F-F9A7-89A1-29DECFC2E165}"/>
          </ac:graphicFrameMkLst>
        </pc:graphicFrameChg>
      </pc:sldChg>
      <pc:sldChg chg="modNotes">
        <pc:chgData name="William Renton" userId="5152674e1450cfa8" providerId="Windows Live" clId="Web-{01562B00-DDC1-46C4-89DF-35C2956756AE}" dt="2024-06-11T01:14:53.824" v="1194"/>
        <pc:sldMkLst>
          <pc:docMk/>
          <pc:sldMk cId="1852301191" sldId="296"/>
        </pc:sldMkLst>
      </pc:sldChg>
      <pc:sldChg chg="modSp modNotes">
        <pc:chgData name="William Renton" userId="5152674e1450cfa8" providerId="Windows Live" clId="Web-{01562B00-DDC1-46C4-89DF-35C2956756AE}" dt="2024-06-11T01:18:45.987" v="1211"/>
        <pc:sldMkLst>
          <pc:docMk/>
          <pc:sldMk cId="1446311629" sldId="297"/>
        </pc:sldMkLst>
        <pc:graphicFrameChg chg="mod modGraphic">
          <ac:chgData name="William Renton" userId="5152674e1450cfa8" providerId="Windows Live" clId="Web-{01562B00-DDC1-46C4-89DF-35C2956756AE}" dt="2024-06-11T00:21:40.398" v="1134" actId="20577"/>
          <ac:graphicFrameMkLst>
            <pc:docMk/>
            <pc:sldMk cId="1446311629" sldId="297"/>
            <ac:graphicFrameMk id="148" creationId="{57FECD0E-99AD-50CE-1F7B-B52973743F0A}"/>
          </ac:graphicFrameMkLst>
        </pc:graphicFrameChg>
      </pc:sldChg>
      <pc:sldChg chg="modNotes">
        <pc:chgData name="William Renton" userId="5152674e1450cfa8" providerId="Windows Live" clId="Web-{01562B00-DDC1-46C4-89DF-35C2956756AE}" dt="2024-06-11T00:01:42.369" v="842"/>
        <pc:sldMkLst>
          <pc:docMk/>
          <pc:sldMk cId="3886771992" sldId="298"/>
        </pc:sldMkLst>
      </pc:sldChg>
    </pc:docChg>
  </pc:docChgLst>
  <pc:docChgLst>
    <pc:chgData name="Garayeva Gunel" userId="8f3028f3c2e4ad01" providerId="Windows Live" clId="Web-{7761CF7D-47BA-4C5D-8556-65C0FF0226A0}"/>
    <pc:docChg chg="modSld">
      <pc:chgData name="Garayeva Gunel" userId="8f3028f3c2e4ad01" providerId="Windows Live" clId="Web-{7761CF7D-47BA-4C5D-8556-65C0FF0226A0}" dt="2024-06-11T01:22:13.210" v="1" actId="20577"/>
      <pc:docMkLst>
        <pc:docMk/>
      </pc:docMkLst>
      <pc:sldChg chg="modSp">
        <pc:chgData name="Garayeva Gunel" userId="8f3028f3c2e4ad01" providerId="Windows Live" clId="Web-{7761CF7D-47BA-4C5D-8556-65C0FF0226A0}" dt="2024-06-11T01:22:13.210" v="1" actId="20577"/>
        <pc:sldMkLst>
          <pc:docMk/>
          <pc:sldMk cId="3273384170" sldId="295"/>
        </pc:sldMkLst>
        <pc:spChg chg="mod">
          <ac:chgData name="Garayeva Gunel" userId="8f3028f3c2e4ad01" providerId="Windows Live" clId="Web-{7761CF7D-47BA-4C5D-8556-65C0FF0226A0}" dt="2024-06-11T01:22:13.210" v="1" actId="20577"/>
          <ac:spMkLst>
            <pc:docMk/>
            <pc:sldMk cId="3273384170" sldId="295"/>
            <ac:spMk id="27" creationId="{8B5727B3-B671-8F0D-2E7E-CDF03AEE1040}"/>
          </ac:spMkLst>
        </pc:spChg>
      </pc:sldChg>
    </pc:docChg>
  </pc:docChgLst>
  <pc:docChgLst>
    <pc:chgData name="William Renton" userId="5152674e1450cfa8" providerId="Windows Live" clId="Web-{7E13137F-9C7E-43E0-87B4-3006CBA4E70C}"/>
    <pc:docChg chg="addSld modSld">
      <pc:chgData name="William Renton" userId="5152674e1450cfa8" providerId="Windows Live" clId="Web-{7E13137F-9C7E-43E0-87B4-3006CBA4E70C}" dt="2024-06-08T14:29:12.311" v="576"/>
      <pc:docMkLst>
        <pc:docMk/>
      </pc:docMkLst>
      <pc:sldChg chg="modSp">
        <pc:chgData name="William Renton" userId="5152674e1450cfa8" providerId="Windows Live" clId="Web-{7E13137F-9C7E-43E0-87B4-3006CBA4E70C}" dt="2024-06-08T13:22:36.302" v="166" actId="20577"/>
        <pc:sldMkLst>
          <pc:docMk/>
          <pc:sldMk cId="0" sldId="257"/>
        </pc:sldMkLst>
        <pc:graphicFrameChg chg="modGraphic">
          <ac:chgData name="William Renton" userId="5152674e1450cfa8" providerId="Windows Live" clId="Web-{7E13137F-9C7E-43E0-87B4-3006CBA4E70C}" dt="2024-06-08T13:22:36.302" v="166" actId="20577"/>
          <ac:graphicFrameMkLst>
            <pc:docMk/>
            <pc:sldMk cId="0" sldId="257"/>
            <ac:graphicFrameMk id="2" creationId="{C6C41D3C-9499-7977-5C90-37407B538C44}"/>
          </ac:graphicFrameMkLst>
        </pc:graphicFrameChg>
      </pc:sldChg>
      <pc:sldChg chg="modSp">
        <pc:chgData name="William Renton" userId="5152674e1450cfa8" providerId="Windows Live" clId="Web-{7E13137F-9C7E-43E0-87B4-3006CBA4E70C}" dt="2024-06-08T13:23:42.257" v="178" actId="20577"/>
        <pc:sldMkLst>
          <pc:docMk/>
          <pc:sldMk cId="0" sldId="271"/>
        </pc:sldMkLst>
        <pc:graphicFrameChg chg="modGraphic">
          <ac:chgData name="William Renton" userId="5152674e1450cfa8" providerId="Windows Live" clId="Web-{7E13137F-9C7E-43E0-87B4-3006CBA4E70C}" dt="2024-06-08T13:23:42.257" v="178" actId="20577"/>
          <ac:graphicFrameMkLst>
            <pc:docMk/>
            <pc:sldMk cId="0" sldId="271"/>
            <ac:graphicFrameMk id="2" creationId="{E5040CAE-0F59-895B-AE7F-D139FF00B224}"/>
          </ac:graphicFrameMkLst>
        </pc:graphicFrameChg>
      </pc:sldChg>
      <pc:sldChg chg="modSp">
        <pc:chgData name="William Renton" userId="5152674e1450cfa8" providerId="Windows Live" clId="Web-{7E13137F-9C7E-43E0-87B4-3006CBA4E70C}" dt="2024-06-08T13:22:12.426" v="163"/>
        <pc:sldMkLst>
          <pc:docMk/>
          <pc:sldMk cId="3154512692" sldId="277"/>
        </pc:sldMkLst>
        <pc:graphicFrameChg chg="mod modGraphic">
          <ac:chgData name="William Renton" userId="5152674e1450cfa8" providerId="Windows Live" clId="Web-{7E13137F-9C7E-43E0-87B4-3006CBA4E70C}" dt="2024-06-08T13:22:12.426" v="163"/>
          <ac:graphicFrameMkLst>
            <pc:docMk/>
            <pc:sldMk cId="3154512692" sldId="277"/>
            <ac:graphicFrameMk id="5" creationId="{687661EB-F721-C121-9F3C-CAA415192CC3}"/>
          </ac:graphicFrameMkLst>
        </pc:graphicFrameChg>
      </pc:sldChg>
      <pc:sldChg chg="modSp">
        <pc:chgData name="William Renton" userId="5152674e1450cfa8" providerId="Windows Live" clId="Web-{7E13137F-9C7E-43E0-87B4-3006CBA4E70C}" dt="2024-06-08T13:39:20.142" v="199"/>
        <pc:sldMkLst>
          <pc:docMk/>
          <pc:sldMk cId="893281262" sldId="283"/>
        </pc:sldMkLst>
        <pc:spChg chg="mod">
          <ac:chgData name="William Renton" userId="5152674e1450cfa8" providerId="Windows Live" clId="Web-{7E13137F-9C7E-43E0-87B4-3006CBA4E70C}" dt="2024-06-08T13:20:32.891" v="146" actId="20577"/>
          <ac:spMkLst>
            <pc:docMk/>
            <pc:sldMk cId="893281262" sldId="283"/>
            <ac:spMk id="1272" creationId="{FC71C72B-FA51-5ABE-3399-804F6D985D5E}"/>
          </ac:spMkLst>
        </pc:spChg>
        <pc:spChg chg="mod">
          <ac:chgData name="William Renton" userId="5152674e1450cfa8" providerId="Windows Live" clId="Web-{7E13137F-9C7E-43E0-87B4-3006CBA4E70C}" dt="2024-06-08T13:21:34.049" v="158" actId="20577"/>
          <ac:spMkLst>
            <pc:docMk/>
            <pc:sldMk cId="893281262" sldId="283"/>
            <ac:spMk id="1278" creationId="{DEE7DFAC-8F6A-0195-D031-34B1A6EBC6CF}"/>
          </ac:spMkLst>
        </pc:spChg>
        <pc:picChg chg="mod">
          <ac:chgData name="William Renton" userId="5152674e1450cfa8" providerId="Windows Live" clId="Web-{7E13137F-9C7E-43E0-87B4-3006CBA4E70C}" dt="2024-06-08T13:39:20.142" v="199"/>
          <ac:picMkLst>
            <pc:docMk/>
            <pc:sldMk cId="893281262" sldId="283"/>
            <ac:picMk id="1291" creationId="{C0FA6A4D-F908-B0F9-635C-F4332FCCCEBF}"/>
          </ac:picMkLst>
        </pc:picChg>
      </pc:sldChg>
      <pc:sldChg chg="modSp">
        <pc:chgData name="William Renton" userId="5152674e1450cfa8" providerId="Windows Live" clId="Web-{7E13137F-9C7E-43E0-87B4-3006CBA4E70C}" dt="2024-06-08T13:21:26.362" v="157" actId="20577"/>
        <pc:sldMkLst>
          <pc:docMk/>
          <pc:sldMk cId="2479655483" sldId="285"/>
        </pc:sldMkLst>
        <pc:spChg chg="mod">
          <ac:chgData name="William Renton" userId="5152674e1450cfa8" providerId="Windows Live" clId="Web-{7E13137F-9C7E-43E0-87B4-3006CBA4E70C}" dt="2024-06-08T13:21:26.362" v="157" actId="20577"/>
          <ac:spMkLst>
            <pc:docMk/>
            <pc:sldMk cId="2479655483" sldId="285"/>
            <ac:spMk id="3" creationId="{E474A78C-F68D-E2E1-2EC9-0736C2879F29}"/>
          </ac:spMkLst>
        </pc:spChg>
        <pc:spChg chg="mod">
          <ac:chgData name="William Renton" userId="5152674e1450cfa8" providerId="Windows Live" clId="Web-{7E13137F-9C7E-43E0-87B4-3006CBA4E70C}" dt="2024-06-08T13:20:21.765" v="142" actId="20577"/>
          <ac:spMkLst>
            <pc:docMk/>
            <pc:sldMk cId="2479655483" sldId="285"/>
            <ac:spMk id="27" creationId="{8B5727B3-B671-8F0D-2E7E-CDF03AEE1040}"/>
          </ac:spMkLst>
        </pc:spChg>
      </pc:sldChg>
      <pc:sldChg chg="modSp">
        <pc:chgData name="William Renton" userId="5152674e1450cfa8" providerId="Windows Live" clId="Web-{7E13137F-9C7E-43E0-87B4-3006CBA4E70C}" dt="2024-06-08T13:23:29.991" v="175" actId="20577"/>
        <pc:sldMkLst>
          <pc:docMk/>
          <pc:sldMk cId="2479631252" sldId="288"/>
        </pc:sldMkLst>
        <pc:graphicFrameChg chg="modGraphic">
          <ac:chgData name="William Renton" userId="5152674e1450cfa8" providerId="Windows Live" clId="Web-{7E13137F-9C7E-43E0-87B4-3006CBA4E70C}" dt="2024-06-08T13:23:29.991" v="175" actId="20577"/>
          <ac:graphicFrameMkLst>
            <pc:docMk/>
            <pc:sldMk cId="2479631252" sldId="288"/>
            <ac:graphicFrameMk id="4" creationId="{08F00D34-5B9F-F9A7-89A1-29DECFC2E165}"/>
          </ac:graphicFrameMkLst>
        </pc:graphicFrameChg>
      </pc:sldChg>
      <pc:sldChg chg="modSp">
        <pc:chgData name="William Renton" userId="5152674e1450cfa8" providerId="Windows Live" clId="Web-{7E13137F-9C7E-43E0-87B4-3006CBA4E70C}" dt="2024-06-08T13:21:49.316" v="159" actId="20577"/>
        <pc:sldMkLst>
          <pc:docMk/>
          <pc:sldMk cId="3155301518" sldId="290"/>
        </pc:sldMkLst>
        <pc:spChg chg="mod">
          <ac:chgData name="William Renton" userId="5152674e1450cfa8" providerId="Windows Live" clId="Web-{7E13137F-9C7E-43E0-87B4-3006CBA4E70C}" dt="2024-06-08T13:21:49.316" v="159" actId="20577"/>
          <ac:spMkLst>
            <pc:docMk/>
            <pc:sldMk cId="3155301518" sldId="290"/>
            <ac:spMk id="3" creationId="{E474A78C-F68D-E2E1-2EC9-0736C2879F29}"/>
          </ac:spMkLst>
        </pc:spChg>
        <pc:spChg chg="mod">
          <ac:chgData name="William Renton" userId="5152674e1450cfa8" providerId="Windows Live" clId="Web-{7E13137F-9C7E-43E0-87B4-3006CBA4E70C}" dt="2024-06-08T13:20:56.954" v="149" actId="20577"/>
          <ac:spMkLst>
            <pc:docMk/>
            <pc:sldMk cId="3155301518" sldId="290"/>
            <ac:spMk id="27" creationId="{8B5727B3-B671-8F0D-2E7E-CDF03AEE1040}"/>
          </ac:spMkLst>
        </pc:spChg>
      </pc:sldChg>
      <pc:sldChg chg="modSp">
        <pc:chgData name="William Renton" userId="5152674e1450cfa8" providerId="Windows Live" clId="Web-{7E13137F-9C7E-43E0-87B4-3006CBA4E70C}" dt="2024-06-08T13:20:52.845" v="148" actId="20577"/>
        <pc:sldMkLst>
          <pc:docMk/>
          <pc:sldMk cId="1984910849" sldId="292"/>
        </pc:sldMkLst>
        <pc:spChg chg="mod">
          <ac:chgData name="William Renton" userId="5152674e1450cfa8" providerId="Windows Live" clId="Web-{7E13137F-9C7E-43E0-87B4-3006CBA4E70C}" dt="2024-06-08T13:20:52.845" v="148" actId="20577"/>
          <ac:spMkLst>
            <pc:docMk/>
            <pc:sldMk cId="1984910849" sldId="292"/>
            <ac:spMk id="125" creationId="{00000000-0000-0000-0000-000000000000}"/>
          </ac:spMkLst>
        </pc:spChg>
      </pc:sldChg>
      <pc:sldChg chg="modSp">
        <pc:chgData name="William Renton" userId="5152674e1450cfa8" providerId="Windows Live" clId="Web-{7E13137F-9C7E-43E0-87B4-3006CBA4E70C}" dt="2024-06-08T13:20:48.767" v="147" actId="20577"/>
        <pc:sldMkLst>
          <pc:docMk/>
          <pc:sldMk cId="878817444" sldId="294"/>
        </pc:sldMkLst>
        <pc:spChg chg="mod">
          <ac:chgData name="William Renton" userId="5152674e1450cfa8" providerId="Windows Live" clId="Web-{7E13137F-9C7E-43E0-87B4-3006CBA4E70C}" dt="2024-06-08T13:20:48.767" v="147" actId="20577"/>
          <ac:spMkLst>
            <pc:docMk/>
            <pc:sldMk cId="878817444" sldId="294"/>
            <ac:spMk id="125" creationId="{00000000-0000-0000-0000-000000000000}"/>
          </ac:spMkLst>
        </pc:spChg>
      </pc:sldChg>
      <pc:sldChg chg="modSp">
        <pc:chgData name="William Renton" userId="5152674e1450cfa8" providerId="Windows Live" clId="Web-{7E13137F-9C7E-43E0-87B4-3006CBA4E70C}" dt="2024-06-08T13:23:04.615" v="172" actId="20577"/>
        <pc:sldMkLst>
          <pc:docMk/>
          <pc:sldMk cId="3273384170" sldId="295"/>
        </pc:sldMkLst>
        <pc:spChg chg="mod">
          <ac:chgData name="William Renton" userId="5152674e1450cfa8" providerId="Windows Live" clId="Web-{7E13137F-9C7E-43E0-87B4-3006CBA4E70C}" dt="2024-06-08T13:23:03.772" v="171" actId="20577"/>
          <ac:spMkLst>
            <pc:docMk/>
            <pc:sldMk cId="3273384170" sldId="295"/>
            <ac:spMk id="3" creationId="{E474A78C-F68D-E2E1-2EC9-0736C2879F29}"/>
          </ac:spMkLst>
        </pc:spChg>
        <pc:spChg chg="mod">
          <ac:chgData name="William Renton" userId="5152674e1450cfa8" providerId="Windows Live" clId="Web-{7E13137F-9C7E-43E0-87B4-3006CBA4E70C}" dt="2024-06-08T13:23:04.615" v="172" actId="20577"/>
          <ac:spMkLst>
            <pc:docMk/>
            <pc:sldMk cId="3273384170" sldId="295"/>
            <ac:spMk id="27" creationId="{8B5727B3-B671-8F0D-2E7E-CDF03AEE1040}"/>
          </ac:spMkLst>
        </pc:spChg>
      </pc:sldChg>
      <pc:sldChg chg="addSp delSp modSp new">
        <pc:chgData name="William Renton" userId="5152674e1450cfa8" providerId="Windows Live" clId="Web-{7E13137F-9C7E-43E0-87B4-3006CBA4E70C}" dt="2024-06-08T14:29:12.311" v="576"/>
        <pc:sldMkLst>
          <pc:docMk/>
          <pc:sldMk cId="1852301191" sldId="296"/>
        </pc:sldMkLst>
        <pc:spChg chg="del">
          <ac:chgData name="William Renton" userId="5152674e1450cfa8" providerId="Windows Live" clId="Web-{7E13137F-9C7E-43E0-87B4-3006CBA4E70C}" dt="2024-06-08T13:01:51.451" v="1"/>
          <ac:spMkLst>
            <pc:docMk/>
            <pc:sldMk cId="1852301191" sldId="296"/>
            <ac:spMk id="2" creationId="{6AD6CB62-7F20-72C5-4AB2-4ACDF3564F9B}"/>
          </ac:spMkLst>
        </pc:spChg>
        <pc:spChg chg="del">
          <ac:chgData name="William Renton" userId="5152674e1450cfa8" providerId="Windows Live" clId="Web-{7E13137F-9C7E-43E0-87B4-3006CBA4E70C}" dt="2024-06-08T13:01:52.263" v="2"/>
          <ac:spMkLst>
            <pc:docMk/>
            <pc:sldMk cId="1852301191" sldId="296"/>
            <ac:spMk id="3" creationId="{39B25840-C299-3561-91EB-2ABA70111E85}"/>
          </ac:spMkLst>
        </pc:spChg>
        <pc:spChg chg="add del mod ord">
          <ac:chgData name="William Renton" userId="5152674e1450cfa8" providerId="Windows Live" clId="Web-{7E13137F-9C7E-43E0-87B4-3006CBA4E70C}" dt="2024-06-08T14:21:52.480" v="484"/>
          <ac:spMkLst>
            <pc:docMk/>
            <pc:sldMk cId="1852301191" sldId="296"/>
            <ac:spMk id="8" creationId="{BC9052BB-E40C-1254-0B41-CE18D387D4F0}"/>
          </ac:spMkLst>
        </pc:spChg>
        <pc:spChg chg="add del">
          <ac:chgData name="William Renton" userId="5152674e1450cfa8" providerId="Windows Live" clId="Web-{7E13137F-9C7E-43E0-87B4-3006CBA4E70C}" dt="2024-06-08T13:08:51.116" v="51"/>
          <ac:spMkLst>
            <pc:docMk/>
            <pc:sldMk cId="1852301191" sldId="296"/>
            <ac:spMk id="12" creationId="{57EC4787-BCE7-2F3F-F8A6-7F987147A365}"/>
          </ac:spMkLst>
        </pc:spChg>
        <pc:spChg chg="add del">
          <ac:chgData name="William Renton" userId="5152674e1450cfa8" providerId="Windows Live" clId="Web-{7E13137F-9C7E-43E0-87B4-3006CBA4E70C}" dt="2024-06-08T13:08:51.116" v="50"/>
          <ac:spMkLst>
            <pc:docMk/>
            <pc:sldMk cId="1852301191" sldId="296"/>
            <ac:spMk id="14" creationId="{DBEB3DA5-6654-563D-88C8-9CB59ADF8EBB}"/>
          </ac:spMkLst>
        </pc:spChg>
        <pc:spChg chg="add del">
          <ac:chgData name="William Renton" userId="5152674e1450cfa8" providerId="Windows Live" clId="Web-{7E13137F-9C7E-43E0-87B4-3006CBA4E70C}" dt="2024-06-08T14:21:42.699" v="482"/>
          <ac:spMkLst>
            <pc:docMk/>
            <pc:sldMk cId="1852301191" sldId="296"/>
            <ac:spMk id="16" creationId="{C491D230-2889-68F6-DF5E-9EEF42BF5005}"/>
          </ac:spMkLst>
        </pc:spChg>
        <pc:spChg chg="add del">
          <ac:chgData name="William Renton" userId="5152674e1450cfa8" providerId="Windows Live" clId="Web-{7E13137F-9C7E-43E0-87B4-3006CBA4E70C}" dt="2024-06-08T14:21:42.699" v="481"/>
          <ac:spMkLst>
            <pc:docMk/>
            <pc:sldMk cId="1852301191" sldId="296"/>
            <ac:spMk id="18" creationId="{C807EE19-CF3B-CAAB-CB58-D6A008B420D9}"/>
          </ac:spMkLst>
        </pc:spChg>
        <pc:spChg chg="add mod">
          <ac:chgData name="William Renton" userId="5152674e1450cfa8" providerId="Windows Live" clId="Web-{7E13137F-9C7E-43E0-87B4-3006CBA4E70C}" dt="2024-06-08T14:26:13.430" v="546" actId="14100"/>
          <ac:spMkLst>
            <pc:docMk/>
            <pc:sldMk cId="1852301191" sldId="296"/>
            <ac:spMk id="19" creationId="{712F7C70-017D-35AF-A0AC-06964CD23DB5}"/>
          </ac:spMkLst>
        </pc:spChg>
        <pc:spChg chg="add mod">
          <ac:chgData name="William Renton" userId="5152674e1450cfa8" providerId="Windows Live" clId="Web-{7E13137F-9C7E-43E0-87B4-3006CBA4E70C}" dt="2024-06-08T14:22:49.422" v="501" actId="1076"/>
          <ac:spMkLst>
            <pc:docMk/>
            <pc:sldMk cId="1852301191" sldId="296"/>
            <ac:spMk id="22" creationId="{9FC3E0AC-D239-0B52-EAE4-39D95AA184E7}"/>
          </ac:spMkLst>
        </pc:spChg>
        <pc:spChg chg="add">
          <ac:chgData name="William Renton" userId="5152674e1450cfa8" providerId="Windows Live" clId="Web-{7E13137F-9C7E-43E0-87B4-3006CBA4E70C}" dt="2024-06-08T14:21:55.574" v="485"/>
          <ac:spMkLst>
            <pc:docMk/>
            <pc:sldMk cId="1852301191" sldId="296"/>
            <ac:spMk id="25" creationId="{5885DA48-B143-7A76-3952-AC3E368DA5CB}"/>
          </ac:spMkLst>
        </pc:spChg>
        <pc:spChg chg="add mod">
          <ac:chgData name="William Renton" userId="5152674e1450cfa8" providerId="Windows Live" clId="Web-{7E13137F-9C7E-43E0-87B4-3006CBA4E70C}" dt="2024-06-08T14:29:12.311" v="576"/>
          <ac:spMkLst>
            <pc:docMk/>
            <pc:sldMk cId="1852301191" sldId="296"/>
            <ac:spMk id="28" creationId="{F1CC82C7-5E9A-57D3-93C2-64B23186582F}"/>
          </ac:spMkLst>
        </pc:spChg>
        <pc:graphicFrameChg chg="add del mod modGraphic">
          <ac:chgData name="William Renton" userId="5152674e1450cfa8" providerId="Windows Live" clId="Web-{7E13137F-9C7E-43E0-87B4-3006CBA4E70C}" dt="2024-06-08T13:02:58.750" v="6"/>
          <ac:graphicFrameMkLst>
            <pc:docMk/>
            <pc:sldMk cId="1852301191" sldId="296"/>
            <ac:graphicFrameMk id="5" creationId="{E81203F4-AE55-325C-792D-F08CF7F8C4CA}"/>
          </ac:graphicFrameMkLst>
        </pc:graphicFrameChg>
        <pc:picChg chg="add del mod">
          <ac:chgData name="William Renton" userId="5152674e1450cfa8" providerId="Windows Live" clId="Web-{7E13137F-9C7E-43E0-87B4-3006CBA4E70C}" dt="2024-06-08T13:03:46.720" v="16"/>
          <ac:picMkLst>
            <pc:docMk/>
            <pc:sldMk cId="1852301191" sldId="296"/>
            <ac:picMk id="7" creationId="{C995F2C4-5D95-392F-3843-574EFE0309FA}"/>
          </ac:picMkLst>
        </pc:picChg>
        <pc:picChg chg="add del mod">
          <ac:chgData name="William Renton" userId="5152674e1450cfa8" providerId="Windows Live" clId="Web-{7E13137F-9C7E-43E0-87B4-3006CBA4E70C}" dt="2024-06-08T13:06:41.091" v="30"/>
          <ac:picMkLst>
            <pc:docMk/>
            <pc:sldMk cId="1852301191" sldId="296"/>
            <ac:picMk id="10" creationId="{FF5DAB62-B1EE-6DE5-A3BC-7AF9D2C8EA24}"/>
          </ac:picMkLst>
        </pc:picChg>
        <pc:picChg chg="add del mod">
          <ac:chgData name="William Renton" userId="5152674e1450cfa8" providerId="Windows Live" clId="Web-{7E13137F-9C7E-43E0-87B4-3006CBA4E70C}" dt="2024-06-08T13:18:29.433" v="140"/>
          <ac:picMkLst>
            <pc:docMk/>
            <pc:sldMk cId="1852301191" sldId="296"/>
            <ac:picMk id="20" creationId="{DC12FA62-EA2F-5065-A776-2332BF094483}"/>
          </ac:picMkLst>
        </pc:picChg>
        <pc:picChg chg="add del mod">
          <ac:chgData name="William Renton" userId="5152674e1450cfa8" providerId="Windows Live" clId="Web-{7E13137F-9C7E-43E0-87B4-3006CBA4E70C}" dt="2024-06-08T13:29:50.495" v="196"/>
          <ac:picMkLst>
            <pc:docMk/>
            <pc:sldMk cId="1852301191" sldId="296"/>
            <ac:picMk id="21" creationId="{99D770AC-5EC8-D0CD-2A93-A610A9F357CB}"/>
          </ac:picMkLst>
        </pc:picChg>
        <pc:picChg chg="add mod">
          <ac:chgData name="William Renton" userId="5152674e1450cfa8" providerId="Windows Live" clId="Web-{7E13137F-9C7E-43E0-87B4-3006CBA4E70C}" dt="2024-06-08T14:22:35.843" v="498" actId="14100"/>
          <ac:picMkLst>
            <pc:docMk/>
            <pc:sldMk cId="1852301191" sldId="296"/>
            <ac:picMk id="23" creationId="{00032618-99DC-029B-7CFC-118EE22AC9E9}"/>
          </ac:picMkLst>
        </pc:picChg>
        <pc:cxnChg chg="add del mod">
          <ac:chgData name="William Renton" userId="5152674e1450cfa8" providerId="Windows Live" clId="Web-{7E13137F-9C7E-43E0-87B4-3006CBA4E70C}" dt="2024-06-08T14:25:50.304" v="543"/>
          <ac:cxnSpMkLst>
            <pc:docMk/>
            <pc:sldMk cId="1852301191" sldId="296"/>
            <ac:cxnSpMk id="26" creationId="{9F9094E2-297E-A68A-E22A-EC7C005D1285}"/>
          </ac:cxnSpMkLst>
        </pc:cxnChg>
        <pc:cxnChg chg="add del mod">
          <ac:chgData name="William Renton" userId="5152674e1450cfa8" providerId="Windows Live" clId="Web-{7E13137F-9C7E-43E0-87B4-3006CBA4E70C}" dt="2024-06-08T14:27:24.448" v="557"/>
          <ac:cxnSpMkLst>
            <pc:docMk/>
            <pc:sldMk cId="1852301191" sldId="296"/>
            <ac:cxnSpMk id="27" creationId="{A5A1616E-B248-5FA3-C8DD-7CED3E173603}"/>
          </ac:cxnSpMkLst>
        </pc:cxnChg>
      </pc:sldChg>
      <pc:sldChg chg="addSp delSp modSp new mod setBg">
        <pc:chgData name="William Renton" userId="5152674e1450cfa8" providerId="Windows Live" clId="Web-{7E13137F-9C7E-43E0-87B4-3006CBA4E70C}" dt="2024-06-08T14:05:17.909" v="390" actId="1076"/>
        <pc:sldMkLst>
          <pc:docMk/>
          <pc:sldMk cId="1446311629" sldId="297"/>
        </pc:sldMkLst>
        <pc:spChg chg="del">
          <ac:chgData name="William Renton" userId="5152674e1450cfa8" providerId="Windows Live" clId="Web-{7E13137F-9C7E-43E0-87B4-3006CBA4E70C}" dt="2024-06-08T13:42:11.435" v="201"/>
          <ac:spMkLst>
            <pc:docMk/>
            <pc:sldMk cId="1446311629" sldId="297"/>
            <ac:spMk id="2" creationId="{21CA6714-570E-EF09-F1A1-4ECA17322B4D}"/>
          </ac:spMkLst>
        </pc:spChg>
        <pc:spChg chg="del">
          <ac:chgData name="William Renton" userId="5152674e1450cfa8" providerId="Windows Live" clId="Web-{7E13137F-9C7E-43E0-87B4-3006CBA4E70C}" dt="2024-06-08T13:42:12.216" v="202"/>
          <ac:spMkLst>
            <pc:docMk/>
            <pc:sldMk cId="1446311629" sldId="297"/>
            <ac:spMk id="3" creationId="{1273C686-5F09-90B5-0660-6342B44F9B85}"/>
          </ac:spMkLst>
        </pc:spChg>
        <pc:spChg chg="add del">
          <ac:chgData name="William Renton" userId="5152674e1450cfa8" providerId="Windows Live" clId="Web-{7E13137F-9C7E-43E0-87B4-3006CBA4E70C}" dt="2024-06-08T13:45:38.552" v="221"/>
          <ac:spMkLst>
            <pc:docMk/>
            <pc:sldMk cId="1446311629" sldId="297"/>
            <ac:spMk id="5" creationId="{F1D650D7-CE9A-0C68-B65C-C3A3268AC873}"/>
          </ac:spMkLst>
        </pc:spChg>
        <pc:spChg chg="add del">
          <ac:chgData name="William Renton" userId="5152674e1450cfa8" providerId="Windows Live" clId="Web-{7E13137F-9C7E-43E0-87B4-3006CBA4E70C}" dt="2024-06-08T13:45:38.552" v="221"/>
          <ac:spMkLst>
            <pc:docMk/>
            <pc:sldMk cId="1446311629" sldId="297"/>
            <ac:spMk id="7" creationId="{EEE256E6-CBDA-0419-A836-4CB866DBED66}"/>
          </ac:spMkLst>
        </pc:spChg>
        <pc:spChg chg="add del">
          <ac:chgData name="William Renton" userId="5152674e1450cfa8" providerId="Windows Live" clId="Web-{7E13137F-9C7E-43E0-87B4-3006CBA4E70C}" dt="2024-06-08T13:46:14.788" v="225"/>
          <ac:spMkLst>
            <pc:docMk/>
            <pc:sldMk cId="1446311629" sldId="297"/>
            <ac:spMk id="10" creationId="{6C62AC58-F159-B9BB-9A08-1004B147C653}"/>
          </ac:spMkLst>
        </pc:spChg>
        <pc:spChg chg="add del">
          <ac:chgData name="William Renton" userId="5152674e1450cfa8" providerId="Windows Live" clId="Web-{7E13137F-9C7E-43E0-87B4-3006CBA4E70C}" dt="2024-06-08T13:46:14.788" v="224"/>
          <ac:spMkLst>
            <pc:docMk/>
            <pc:sldMk cId="1446311629" sldId="297"/>
            <ac:spMk id="12" creationId="{E490DE03-3632-1123-EA81-6FA3E3787E2E}"/>
          </ac:spMkLst>
        </pc:spChg>
        <pc:spChg chg="add del">
          <ac:chgData name="William Renton" userId="5152674e1450cfa8" providerId="Windows Live" clId="Web-{7E13137F-9C7E-43E0-87B4-3006CBA4E70C}" dt="2024-06-08T13:45:38.552" v="221"/>
          <ac:spMkLst>
            <pc:docMk/>
            <pc:sldMk cId="1446311629" sldId="297"/>
            <ac:spMk id="13" creationId="{2215C6C6-E45C-4179-9FC1-E8A4C1D47430}"/>
          </ac:spMkLst>
        </pc:spChg>
        <pc:spChg chg="add mod">
          <ac:chgData name="William Renton" userId="5152674e1450cfa8" providerId="Windows Live" clId="Web-{7E13137F-9C7E-43E0-87B4-3006CBA4E70C}" dt="2024-06-08T13:46:34.601" v="227" actId="1076"/>
          <ac:spMkLst>
            <pc:docMk/>
            <pc:sldMk cId="1446311629" sldId="297"/>
            <ac:spMk id="18" creationId="{53FFDE53-B89C-E735-74BC-414129A5F90E}"/>
          </ac:spMkLst>
        </pc:spChg>
        <pc:spChg chg="add del">
          <ac:chgData name="William Renton" userId="5152674e1450cfa8" providerId="Windows Live" clId="Web-{7E13137F-9C7E-43E0-87B4-3006CBA4E70C}" dt="2024-06-08T13:45:38.552" v="221"/>
          <ac:spMkLst>
            <pc:docMk/>
            <pc:sldMk cId="1446311629" sldId="297"/>
            <ac:spMk id="19" creationId="{3776B14B-F2F4-4825-8DA8-8C7A0F2B3960}"/>
          </ac:spMkLst>
        </pc:spChg>
        <pc:spChg chg="add mod">
          <ac:chgData name="William Renton" userId="5152674e1450cfa8" providerId="Windows Live" clId="Web-{7E13137F-9C7E-43E0-87B4-3006CBA4E70C}" dt="2024-06-08T14:05:17.909" v="390" actId="1076"/>
          <ac:spMkLst>
            <pc:docMk/>
            <pc:sldMk cId="1446311629" sldId="297"/>
            <ac:spMk id="316" creationId="{0D8B817C-C5F4-A8F7-DCFB-A4E6F9E51ED6}"/>
          </ac:spMkLst>
        </pc:spChg>
        <pc:grpChg chg="add del">
          <ac:chgData name="William Renton" userId="5152674e1450cfa8" providerId="Windows Live" clId="Web-{7E13137F-9C7E-43E0-87B4-3006CBA4E70C}" dt="2024-06-08T13:45:38.552" v="221"/>
          <ac:grpSpMkLst>
            <pc:docMk/>
            <pc:sldMk cId="1446311629" sldId="297"/>
            <ac:grpSpMk id="15" creationId="{5FE9FE4C-C9E0-4C54-8010-EA9D29CD4D59}"/>
          </ac:grpSpMkLst>
        </pc:grpChg>
        <pc:graphicFrameChg chg="add del mod modGraphic">
          <ac:chgData name="William Renton" userId="5152674e1450cfa8" providerId="Windows Live" clId="Web-{7E13137F-9C7E-43E0-87B4-3006CBA4E70C}" dt="2024-06-08T13:54:41.582" v="277"/>
          <ac:graphicFrameMkLst>
            <pc:docMk/>
            <pc:sldMk cId="1446311629" sldId="297"/>
            <ac:graphicFrameMk id="20" creationId="{B6CE931C-190B-21B7-0843-A097A80EB8E3}"/>
          </ac:graphicFrameMkLst>
        </pc:graphicFrameChg>
        <pc:graphicFrameChg chg="add del mod modGraphic">
          <ac:chgData name="William Renton" userId="5152674e1450cfa8" providerId="Windows Live" clId="Web-{7E13137F-9C7E-43E0-87B4-3006CBA4E70C}" dt="2024-06-08T13:58:06.544" v="315"/>
          <ac:graphicFrameMkLst>
            <pc:docMk/>
            <pc:sldMk cId="1446311629" sldId="297"/>
            <ac:graphicFrameMk id="29" creationId="{19FFEF21-E24B-4F79-C5D8-4346DF77DCF5}"/>
          </ac:graphicFrameMkLst>
        </pc:graphicFrameChg>
        <pc:graphicFrameChg chg="add mod modGraphic">
          <ac:chgData name="William Renton" userId="5152674e1450cfa8" providerId="Windows Live" clId="Web-{7E13137F-9C7E-43E0-87B4-3006CBA4E70C}" dt="2024-06-08T14:04:21.370" v="380" actId="1076"/>
          <ac:graphicFrameMkLst>
            <pc:docMk/>
            <pc:sldMk cId="1446311629" sldId="297"/>
            <ac:graphicFrameMk id="148" creationId="{57FECD0E-99AD-50CE-1F7B-B52973743F0A}"/>
          </ac:graphicFrameMkLst>
        </pc:graphicFrameChg>
        <pc:picChg chg="add mod">
          <ac:chgData name="William Renton" userId="5152674e1450cfa8" providerId="Windows Live" clId="Web-{7E13137F-9C7E-43E0-87B4-3006CBA4E70C}" dt="2024-06-08T13:51:01.730" v="275" actId="14100"/>
          <ac:picMkLst>
            <pc:docMk/>
            <pc:sldMk cId="1446311629" sldId="297"/>
            <ac:picMk id="8" creationId="{7DF40949-F04B-E228-0CDC-5B5AF5FDB93F}"/>
          </ac:picMkLst>
        </pc:picChg>
      </pc:sldChg>
      <pc:sldChg chg="addSp delSp modSp new mod setBg">
        <pc:chgData name="William Renton" userId="5152674e1450cfa8" providerId="Windows Live" clId="Web-{7E13137F-9C7E-43E0-87B4-3006CBA4E70C}" dt="2024-06-08T14:20:56.507" v="480"/>
        <pc:sldMkLst>
          <pc:docMk/>
          <pc:sldMk cId="3886771992" sldId="298"/>
        </pc:sldMkLst>
        <pc:spChg chg="del">
          <ac:chgData name="William Renton" userId="5152674e1450cfa8" providerId="Windows Live" clId="Web-{7E13137F-9C7E-43E0-87B4-3006CBA4E70C}" dt="2024-06-08T14:11:30.751" v="410"/>
          <ac:spMkLst>
            <pc:docMk/>
            <pc:sldMk cId="3886771992" sldId="298"/>
            <ac:spMk id="2" creationId="{03CFCEF4-0FF5-C2C6-F502-2800AD00DF99}"/>
          </ac:spMkLst>
        </pc:spChg>
        <pc:spChg chg="del">
          <ac:chgData name="William Renton" userId="5152674e1450cfa8" providerId="Windows Live" clId="Web-{7E13137F-9C7E-43E0-87B4-3006CBA4E70C}" dt="2024-06-08T14:11:31.813" v="411"/>
          <ac:spMkLst>
            <pc:docMk/>
            <pc:sldMk cId="3886771992" sldId="298"/>
            <ac:spMk id="3" creationId="{EB58E7D7-5225-8225-075D-78A187E670F0}"/>
          </ac:spMkLst>
        </pc:spChg>
        <pc:spChg chg="add mod">
          <ac:chgData name="William Renton" userId="5152674e1450cfa8" providerId="Windows Live" clId="Web-{7E13137F-9C7E-43E0-87B4-3006CBA4E70C}" dt="2024-06-08T14:15:30.041" v="469" actId="1076"/>
          <ac:spMkLst>
            <pc:docMk/>
            <pc:sldMk cId="3886771992" sldId="298"/>
            <ac:spMk id="5" creationId="{2E919603-D34A-1C7F-3809-C5C0322D4E57}"/>
          </ac:spMkLst>
        </pc:spChg>
        <pc:spChg chg="add mod">
          <ac:chgData name="William Renton" userId="5152674e1450cfa8" providerId="Windows Live" clId="Web-{7E13137F-9C7E-43E0-87B4-3006CBA4E70C}" dt="2024-06-08T14:16:19.730" v="474" actId="14100"/>
          <ac:spMkLst>
            <pc:docMk/>
            <pc:sldMk cId="3886771992" sldId="298"/>
            <ac:spMk id="7" creationId="{A3E1B058-3011-6CD1-8F8F-9585C734A828}"/>
          </ac:spMkLst>
        </pc:spChg>
        <pc:spChg chg="add">
          <ac:chgData name="William Renton" userId="5152674e1450cfa8" providerId="Windows Live" clId="Web-{7E13137F-9C7E-43E0-87B4-3006CBA4E70C}" dt="2024-06-08T14:11:56.064" v="413"/>
          <ac:spMkLst>
            <pc:docMk/>
            <pc:sldMk cId="3886771992" sldId="298"/>
            <ac:spMk id="9" creationId="{2D2B266D-3625-4584-A5C3-7D3F672CFF30}"/>
          </ac:spMkLst>
        </pc:spChg>
        <pc:spChg chg="add">
          <ac:chgData name="William Renton" userId="5152674e1450cfa8" providerId="Windows Live" clId="Web-{7E13137F-9C7E-43E0-87B4-3006CBA4E70C}" dt="2024-06-08T14:11:56.064" v="413"/>
          <ac:spMkLst>
            <pc:docMk/>
            <pc:sldMk cId="3886771992" sldId="298"/>
            <ac:spMk id="11" creationId="{C463B99A-73EE-4FBB-B7C4-F9F9BCC25C65}"/>
          </ac:spMkLst>
        </pc:spChg>
        <pc:spChg chg="add">
          <ac:chgData name="William Renton" userId="5152674e1450cfa8" providerId="Windows Live" clId="Web-{7E13137F-9C7E-43E0-87B4-3006CBA4E70C}" dt="2024-06-08T14:11:56.064" v="413"/>
          <ac:spMkLst>
            <pc:docMk/>
            <pc:sldMk cId="3886771992" sldId="298"/>
            <ac:spMk id="13" creationId="{A5D2A5D1-BA0D-47D3-B051-DA7743C46E28}"/>
          </ac:spMkLst>
        </pc:spChg>
        <pc:picChg chg="add mod">
          <ac:chgData name="William Renton" userId="5152674e1450cfa8" providerId="Windows Live" clId="Web-{7E13137F-9C7E-43E0-87B4-3006CBA4E70C}" dt="2024-06-08T14:20:56.507" v="480"/>
          <ac:picMkLst>
            <pc:docMk/>
            <pc:sldMk cId="3886771992" sldId="298"/>
            <ac:picMk id="4" creationId="{5B8EB3E7-A770-332E-3DC8-8B0F9AC36978}"/>
          </ac:picMkLst>
        </pc:picChg>
      </pc:sldChg>
    </pc:docChg>
  </pc:docChgLst>
  <pc:docChgLst>
    <pc:chgData name="Juan Jose Lopez" userId="85ddf27526bb38dc" providerId="Windows Live" clId="Web-{FE14693E-F28A-4317-8457-0E6C4566ADE4}"/>
    <pc:docChg chg="modSld">
      <pc:chgData name="Juan Jose Lopez" userId="85ddf27526bb38dc" providerId="Windows Live" clId="Web-{FE14693E-F28A-4317-8457-0E6C4566ADE4}" dt="2024-06-06T02:20:43.559" v="3" actId="1076"/>
      <pc:docMkLst>
        <pc:docMk/>
      </pc:docMkLst>
      <pc:sldChg chg="delSp modSp">
        <pc:chgData name="Juan Jose Lopez" userId="85ddf27526bb38dc" providerId="Windows Live" clId="Web-{FE14693E-F28A-4317-8457-0E6C4566ADE4}" dt="2024-06-06T02:20:43.559" v="3" actId="1076"/>
        <pc:sldMkLst>
          <pc:docMk/>
          <pc:sldMk cId="0" sldId="257"/>
        </pc:sldMkLst>
        <pc:spChg chg="del mod">
          <ac:chgData name="Juan Jose Lopez" userId="85ddf27526bb38dc" providerId="Windows Live" clId="Web-{FE14693E-F28A-4317-8457-0E6C4566ADE4}" dt="2024-06-06T02:20:35.528" v="1"/>
          <ac:spMkLst>
            <pc:docMk/>
            <pc:sldMk cId="0" sldId="257"/>
            <ac:spMk id="1000" creationId="{C121DE31-0A73-F858-4C3E-920E1DEF9E8C}"/>
          </ac:spMkLst>
        </pc:spChg>
        <pc:graphicFrameChg chg="mod">
          <ac:chgData name="Juan Jose Lopez" userId="85ddf27526bb38dc" providerId="Windows Live" clId="Web-{FE14693E-F28A-4317-8457-0E6C4566ADE4}" dt="2024-06-06T02:20:43.559" v="3" actId="1076"/>
          <ac:graphicFrameMkLst>
            <pc:docMk/>
            <pc:sldMk cId="0" sldId="257"/>
            <ac:graphicFrameMk id="2" creationId="{C6C41D3C-9499-7977-5C90-37407B538C44}"/>
          </ac:graphicFrameMkLst>
        </pc:graphicFrameChg>
        <pc:picChg chg="del">
          <ac:chgData name="Juan Jose Lopez" userId="85ddf27526bb38dc" providerId="Windows Live" clId="Web-{FE14693E-F28A-4317-8457-0E6C4566ADE4}" dt="2024-06-06T02:20:40.590" v="2"/>
          <ac:picMkLst>
            <pc:docMk/>
            <pc:sldMk cId="0" sldId="257"/>
            <ac:picMk id="3902" creationId="{483FC529-7BE7-83E6-5D35-A0BCF9E173EC}"/>
          </ac:picMkLst>
        </pc:picChg>
      </pc:sldChg>
    </pc:docChg>
  </pc:docChgLst>
  <pc:docChgLst>
    <pc:chgData name="Isbelis Lopez" userId="ecf505ab3f1624e6" providerId="Windows Live" clId="Web-{C4A1B24D-C4FC-4DBB-A5CB-2C09080CA2E7}"/>
    <pc:docChg chg="modSld">
      <pc:chgData name="Isbelis Lopez" userId="ecf505ab3f1624e6" providerId="Windows Live" clId="Web-{C4A1B24D-C4FC-4DBB-A5CB-2C09080CA2E7}" dt="2024-06-06T02:22:55.383" v="104" actId="20577"/>
      <pc:docMkLst>
        <pc:docMk/>
      </pc:docMkLst>
      <pc:sldChg chg="addSp modSp">
        <pc:chgData name="Isbelis Lopez" userId="ecf505ab3f1624e6" providerId="Windows Live" clId="Web-{C4A1B24D-C4FC-4DBB-A5CB-2C09080CA2E7}" dt="2024-06-06T02:22:55.383" v="104" actId="20577"/>
        <pc:sldMkLst>
          <pc:docMk/>
          <pc:sldMk cId="0" sldId="257"/>
        </pc:sldMkLst>
        <pc:spChg chg="mod">
          <ac:chgData name="Isbelis Lopez" userId="ecf505ab3f1624e6" providerId="Windows Live" clId="Web-{C4A1B24D-C4FC-4DBB-A5CB-2C09080CA2E7}" dt="2024-06-06T02:19:44.008" v="100" actId="20577"/>
          <ac:spMkLst>
            <pc:docMk/>
            <pc:sldMk cId="0" sldId="257"/>
            <ac:spMk id="1000" creationId="{C121DE31-0A73-F858-4C3E-920E1DEF9E8C}"/>
          </ac:spMkLst>
        </pc:spChg>
        <pc:graphicFrameChg chg="add mod modGraphic">
          <ac:chgData name="Isbelis Lopez" userId="ecf505ab3f1624e6" providerId="Windows Live" clId="Web-{C4A1B24D-C4FC-4DBB-A5CB-2C09080CA2E7}" dt="2024-06-06T02:22:55.383" v="104" actId="20577"/>
          <ac:graphicFrameMkLst>
            <pc:docMk/>
            <pc:sldMk cId="0" sldId="257"/>
            <ac:graphicFrameMk id="2" creationId="{C6C41D3C-9499-7977-5C90-37407B538C44}"/>
          </ac:graphicFrameMkLst>
        </pc:graphicFrameChg>
        <pc:picChg chg="mod">
          <ac:chgData name="Isbelis Lopez" userId="ecf505ab3f1624e6" providerId="Windows Live" clId="Web-{C4A1B24D-C4FC-4DBB-A5CB-2C09080CA2E7}" dt="2024-06-06T02:17:43.484" v="9" actId="1076"/>
          <ac:picMkLst>
            <pc:docMk/>
            <pc:sldMk cId="0" sldId="257"/>
            <ac:picMk id="3902" creationId="{483FC529-7BE7-83E6-5D35-A0BCF9E173EC}"/>
          </ac:picMkLst>
        </pc:picChg>
      </pc:sldChg>
      <pc:sldChg chg="modSp">
        <pc:chgData name="Isbelis Lopez" userId="ecf505ab3f1624e6" providerId="Windows Live" clId="Web-{C4A1B24D-C4FC-4DBB-A5CB-2C09080CA2E7}" dt="2024-06-06T02:16:28.025" v="5" actId="20577"/>
        <pc:sldMkLst>
          <pc:docMk/>
          <pc:sldMk cId="0" sldId="261"/>
        </pc:sldMkLst>
        <pc:spChg chg="mod">
          <ac:chgData name="Isbelis Lopez" userId="ecf505ab3f1624e6" providerId="Windows Live" clId="Web-{C4A1B24D-C4FC-4DBB-A5CB-2C09080CA2E7}" dt="2024-06-06T02:16:28.025" v="5" actId="20577"/>
          <ac:spMkLst>
            <pc:docMk/>
            <pc:sldMk cId="0" sldId="261"/>
            <ac:spMk id="142" creationId="{00000000-0000-0000-0000-000000000000}"/>
          </ac:spMkLst>
        </pc:spChg>
      </pc:sldChg>
    </pc:docChg>
  </pc:docChgLst>
  <pc:docChgLst>
    <pc:chgData name="Isbelis Lopez" userId="ecf505ab3f1624e6" providerId="Windows Live" clId="Web-{5C2DAF28-87CF-4CB9-9217-3A3246A47D07}"/>
    <pc:docChg chg="modSld">
      <pc:chgData name="Isbelis Lopez" userId="ecf505ab3f1624e6" providerId="Windows Live" clId="Web-{5C2DAF28-87CF-4CB9-9217-3A3246A47D07}" dt="2024-06-05T02:15:08.997" v="40" actId="1076"/>
      <pc:docMkLst>
        <pc:docMk/>
      </pc:docMkLst>
      <pc:sldChg chg="modSp">
        <pc:chgData name="Isbelis Lopez" userId="ecf505ab3f1624e6" providerId="Windows Live" clId="Web-{5C2DAF28-87CF-4CB9-9217-3A3246A47D07}" dt="2024-06-05T01:23:12.507" v="2" actId="20577"/>
        <pc:sldMkLst>
          <pc:docMk/>
          <pc:sldMk cId="0" sldId="256"/>
        </pc:sldMkLst>
        <pc:spChg chg="mod">
          <ac:chgData name="Isbelis Lopez" userId="ecf505ab3f1624e6" providerId="Windows Live" clId="Web-{5C2DAF28-87CF-4CB9-9217-3A3246A47D07}" dt="2024-06-05T01:23:12.507" v="2" actId="20577"/>
          <ac:spMkLst>
            <pc:docMk/>
            <pc:sldMk cId="0" sldId="256"/>
            <ac:spMk id="86" creationId="{00000000-0000-0000-0000-000000000000}"/>
          </ac:spMkLst>
        </pc:spChg>
      </pc:sldChg>
      <pc:sldChg chg="addSp delSp modSp">
        <pc:chgData name="Isbelis Lopez" userId="ecf505ab3f1624e6" providerId="Windows Live" clId="Web-{5C2DAF28-87CF-4CB9-9217-3A3246A47D07}" dt="2024-06-05T02:15:08.997" v="40" actId="1076"/>
        <pc:sldMkLst>
          <pc:docMk/>
          <pc:sldMk cId="893281262" sldId="283"/>
        </pc:sldMkLst>
        <pc:spChg chg="add mod">
          <ac:chgData name="Isbelis Lopez" userId="ecf505ab3f1624e6" providerId="Windows Live" clId="Web-{5C2DAF28-87CF-4CB9-9217-3A3246A47D07}" dt="2024-06-05T02:03:34.206" v="22" actId="1076"/>
          <ac:spMkLst>
            <pc:docMk/>
            <pc:sldMk cId="893281262" sldId="283"/>
            <ac:spMk id="3" creationId="{265B853F-C067-0DB4-97B5-14207A8523D9}"/>
          </ac:spMkLst>
        </pc:spChg>
        <pc:spChg chg="del">
          <ac:chgData name="Isbelis Lopez" userId="ecf505ab3f1624e6" providerId="Windows Live" clId="Web-{5C2DAF28-87CF-4CB9-9217-3A3246A47D07}" dt="2024-06-05T01:23:21.679" v="5"/>
          <ac:spMkLst>
            <pc:docMk/>
            <pc:sldMk cId="893281262" sldId="283"/>
            <ac:spMk id="177" creationId="{00000000-0000-0000-0000-000000000000}"/>
          </ac:spMkLst>
        </pc:spChg>
        <pc:spChg chg="del">
          <ac:chgData name="Isbelis Lopez" userId="ecf505ab3f1624e6" providerId="Windows Live" clId="Web-{5C2DAF28-87CF-4CB9-9217-3A3246A47D07}" dt="2024-06-05T01:23:23.773" v="7"/>
          <ac:spMkLst>
            <pc:docMk/>
            <pc:sldMk cId="893281262" sldId="283"/>
            <ac:spMk id="178" creationId="{00000000-0000-0000-0000-000000000000}"/>
          </ac:spMkLst>
        </pc:spChg>
        <pc:spChg chg="del">
          <ac:chgData name="Isbelis Lopez" userId="ecf505ab3f1624e6" providerId="Windows Live" clId="Web-{5C2DAF28-87CF-4CB9-9217-3A3246A47D07}" dt="2024-06-05T01:23:22.898" v="6"/>
          <ac:spMkLst>
            <pc:docMk/>
            <pc:sldMk cId="893281262" sldId="283"/>
            <ac:spMk id="179" creationId="{00000000-0000-0000-0000-000000000000}"/>
          </ac:spMkLst>
        </pc:spChg>
        <pc:spChg chg="del">
          <ac:chgData name="Isbelis Lopez" userId="ecf505ab3f1624e6" providerId="Windows Live" clId="Web-{5C2DAF28-87CF-4CB9-9217-3A3246A47D07}" dt="2024-06-05T01:23:28.086" v="10"/>
          <ac:spMkLst>
            <pc:docMk/>
            <pc:sldMk cId="893281262" sldId="283"/>
            <ac:spMk id="182" creationId="{00000000-0000-0000-0000-000000000000}"/>
          </ac:spMkLst>
        </pc:spChg>
        <pc:spChg chg="del">
          <ac:chgData name="Isbelis Lopez" userId="ecf505ab3f1624e6" providerId="Windows Live" clId="Web-{5C2DAF28-87CF-4CB9-9217-3A3246A47D07}" dt="2024-06-05T01:23:27.133" v="9"/>
          <ac:spMkLst>
            <pc:docMk/>
            <pc:sldMk cId="893281262" sldId="283"/>
            <ac:spMk id="183" creationId="{00000000-0000-0000-0000-000000000000}"/>
          </ac:spMkLst>
        </pc:spChg>
        <pc:spChg chg="mod">
          <ac:chgData name="Isbelis Lopez" userId="ecf505ab3f1624e6" providerId="Windows Live" clId="Web-{5C2DAF28-87CF-4CB9-9217-3A3246A47D07}" dt="2024-06-05T02:14:51.668" v="39" actId="20577"/>
          <ac:spMkLst>
            <pc:docMk/>
            <pc:sldMk cId="893281262" sldId="283"/>
            <ac:spMk id="184" creationId="{00000000-0000-0000-0000-000000000000}"/>
          </ac:spMkLst>
        </pc:spChg>
        <pc:spChg chg="mod">
          <ac:chgData name="Isbelis Lopez" userId="ecf505ab3f1624e6" providerId="Windows Live" clId="Web-{5C2DAF28-87CF-4CB9-9217-3A3246A47D07}" dt="2024-06-05T02:04:50.381" v="26"/>
          <ac:spMkLst>
            <pc:docMk/>
            <pc:sldMk cId="893281262" sldId="283"/>
            <ac:spMk id="185" creationId="{00000000-0000-0000-0000-000000000000}"/>
          </ac:spMkLst>
        </pc:spChg>
        <pc:picChg chg="add mod">
          <ac:chgData name="Isbelis Lopez" userId="ecf505ab3f1624e6" providerId="Windows Live" clId="Web-{5C2DAF28-87CF-4CB9-9217-3A3246A47D07}" dt="2024-06-05T02:14:32.386" v="34" actId="14100"/>
          <ac:picMkLst>
            <pc:docMk/>
            <pc:sldMk cId="893281262" sldId="283"/>
            <ac:picMk id="2" creationId="{C900E706-38CB-5E67-3151-0A2D4B67DF53}"/>
          </ac:picMkLst>
        </pc:picChg>
        <pc:picChg chg="add mod">
          <ac:chgData name="Isbelis Lopez" userId="ecf505ab3f1624e6" providerId="Windows Live" clId="Web-{5C2DAF28-87CF-4CB9-9217-3A3246A47D07}" dt="2024-06-05T02:15:08.997" v="40" actId="1076"/>
          <ac:picMkLst>
            <pc:docMk/>
            <pc:sldMk cId="893281262" sldId="283"/>
            <ac:picMk id="4" creationId="{D207C690-7AA9-97B0-F918-EC9E3202B24E}"/>
          </ac:picMkLst>
        </pc:picChg>
        <pc:picChg chg="del">
          <ac:chgData name="Isbelis Lopez" userId="ecf505ab3f1624e6" providerId="Windows Live" clId="Web-{5C2DAF28-87CF-4CB9-9217-3A3246A47D07}" dt="2024-06-05T01:23:18.804" v="3"/>
          <ac:picMkLst>
            <pc:docMk/>
            <pc:sldMk cId="893281262" sldId="283"/>
            <ac:picMk id="175" creationId="{00000000-0000-0000-0000-000000000000}"/>
          </ac:picMkLst>
        </pc:picChg>
        <pc:picChg chg="del">
          <ac:chgData name="Isbelis Lopez" userId="ecf505ab3f1624e6" providerId="Windows Live" clId="Web-{5C2DAF28-87CF-4CB9-9217-3A3246A47D07}" dt="2024-06-05T01:23:19.398" v="4"/>
          <ac:picMkLst>
            <pc:docMk/>
            <pc:sldMk cId="893281262" sldId="283"/>
            <ac:picMk id="176" creationId="{00000000-0000-0000-0000-000000000000}"/>
          </ac:picMkLst>
        </pc:picChg>
        <pc:picChg chg="del">
          <ac:chgData name="Isbelis Lopez" userId="ecf505ab3f1624e6" providerId="Windows Live" clId="Web-{5C2DAF28-87CF-4CB9-9217-3A3246A47D07}" dt="2024-06-05T01:23:24.523" v="8"/>
          <ac:picMkLst>
            <pc:docMk/>
            <pc:sldMk cId="893281262" sldId="283"/>
            <ac:picMk id="181" creationId="{00000000-0000-0000-0000-000000000000}"/>
          </ac:picMkLst>
        </pc:picChg>
      </pc:sldChg>
    </pc:docChg>
  </pc:docChgLst>
  <pc:docChgLst>
    <pc:chgData name="Eugenia Chien" userId="86c755344b11d960" providerId="Windows Live" clId="Web-{8C24EDE4-DF87-4E5D-BFDB-20A0615E3FF1}"/>
    <pc:docChg chg="addSld delSld modSld">
      <pc:chgData name="Eugenia Chien" userId="86c755344b11d960" providerId="Windows Live" clId="Web-{8C24EDE4-DF87-4E5D-BFDB-20A0615E3FF1}" dt="2024-06-07T01:24:38.295" v="2097"/>
      <pc:docMkLst>
        <pc:docMk/>
      </pc:docMkLst>
      <pc:sldChg chg="modSp">
        <pc:chgData name="Eugenia Chien" userId="86c755344b11d960" providerId="Windows Live" clId="Web-{8C24EDE4-DF87-4E5D-BFDB-20A0615E3FF1}" dt="2024-06-06T22:34:31.839" v="2" actId="20577"/>
        <pc:sldMkLst>
          <pc:docMk/>
          <pc:sldMk cId="0" sldId="257"/>
        </pc:sldMkLst>
        <pc:graphicFrameChg chg="modGraphic">
          <ac:chgData name="Eugenia Chien" userId="86c755344b11d960" providerId="Windows Live" clId="Web-{8C24EDE4-DF87-4E5D-BFDB-20A0615E3FF1}" dt="2024-06-06T22:34:31.839" v="2" actId="20577"/>
          <ac:graphicFrameMkLst>
            <pc:docMk/>
            <pc:sldMk cId="0" sldId="257"/>
            <ac:graphicFrameMk id="2" creationId="{C6C41D3C-9499-7977-5C90-37407B538C44}"/>
          </ac:graphicFrameMkLst>
        </pc:graphicFrameChg>
      </pc:sldChg>
      <pc:sldChg chg="del">
        <pc:chgData name="Eugenia Chien" userId="86c755344b11d960" providerId="Windows Live" clId="Web-{8C24EDE4-DF87-4E5D-BFDB-20A0615E3FF1}" dt="2024-06-07T01:24:38.295" v="2097"/>
        <pc:sldMkLst>
          <pc:docMk/>
          <pc:sldMk cId="0" sldId="265"/>
        </pc:sldMkLst>
      </pc:sldChg>
      <pc:sldChg chg="modNotes">
        <pc:chgData name="Eugenia Chien" userId="86c755344b11d960" providerId="Windows Live" clId="Web-{8C24EDE4-DF87-4E5D-BFDB-20A0615E3FF1}" dt="2024-06-07T00:49:08.338" v="1012"/>
        <pc:sldMkLst>
          <pc:docMk/>
          <pc:sldMk cId="0" sldId="269"/>
        </pc:sldMkLst>
      </pc:sldChg>
      <pc:sldChg chg="delSp modSp">
        <pc:chgData name="Eugenia Chien" userId="86c755344b11d960" providerId="Windows Live" clId="Web-{8C24EDE4-DF87-4E5D-BFDB-20A0615E3FF1}" dt="2024-06-07T01:20:05.893" v="2076" actId="20577"/>
        <pc:sldMkLst>
          <pc:docMk/>
          <pc:sldMk cId="0" sldId="271"/>
        </pc:sldMkLst>
        <pc:graphicFrameChg chg="mod modGraphic">
          <ac:chgData name="Eugenia Chien" userId="86c755344b11d960" providerId="Windows Live" clId="Web-{8C24EDE4-DF87-4E5D-BFDB-20A0615E3FF1}" dt="2024-06-07T01:20:05.893" v="2076" actId="20577"/>
          <ac:graphicFrameMkLst>
            <pc:docMk/>
            <pc:sldMk cId="0" sldId="271"/>
            <ac:graphicFrameMk id="2" creationId="{E5040CAE-0F59-895B-AE7F-D139FF00B224}"/>
          </ac:graphicFrameMkLst>
        </pc:graphicFrameChg>
        <pc:picChg chg="del mod modCrop">
          <ac:chgData name="Eugenia Chien" userId="86c755344b11d960" providerId="Windows Live" clId="Web-{8C24EDE4-DF87-4E5D-BFDB-20A0615E3FF1}" dt="2024-06-06T23:35:17.775" v="430"/>
          <ac:picMkLst>
            <pc:docMk/>
            <pc:sldMk cId="0" sldId="271"/>
            <ac:picMk id="276" creationId="{00000000-0000-0000-0000-000000000000}"/>
          </ac:picMkLst>
        </pc:picChg>
      </pc:sldChg>
      <pc:sldChg chg="delSp">
        <pc:chgData name="Eugenia Chien" userId="86c755344b11d960" providerId="Windows Live" clId="Web-{8C24EDE4-DF87-4E5D-BFDB-20A0615E3FF1}" dt="2024-06-07T00:49:17.947" v="1015"/>
        <pc:sldMkLst>
          <pc:docMk/>
          <pc:sldMk cId="0" sldId="272"/>
        </pc:sldMkLst>
        <pc:spChg chg="del">
          <ac:chgData name="Eugenia Chien" userId="86c755344b11d960" providerId="Windows Live" clId="Web-{8C24EDE4-DF87-4E5D-BFDB-20A0615E3FF1}" dt="2024-06-07T00:49:17.947" v="1015"/>
          <ac:spMkLst>
            <pc:docMk/>
            <pc:sldMk cId="0" sldId="272"/>
            <ac:spMk id="3" creationId="{EC2F7D85-6413-1D9D-8A6E-B4B39BFA8C36}"/>
          </ac:spMkLst>
        </pc:spChg>
        <pc:spChg chg="del">
          <ac:chgData name="Eugenia Chien" userId="86c755344b11d960" providerId="Windows Live" clId="Web-{8C24EDE4-DF87-4E5D-BFDB-20A0615E3FF1}" dt="2024-06-07T00:49:16.322" v="1014"/>
          <ac:spMkLst>
            <pc:docMk/>
            <pc:sldMk cId="0" sldId="272"/>
            <ac:spMk id="6" creationId="{3473D55C-C689-A28B-CACA-54F16FA7AF3A}"/>
          </ac:spMkLst>
        </pc:spChg>
        <pc:spChg chg="del">
          <ac:chgData name="Eugenia Chien" userId="86c755344b11d960" providerId="Windows Live" clId="Web-{8C24EDE4-DF87-4E5D-BFDB-20A0615E3FF1}" dt="2024-06-07T00:49:14.447" v="1013"/>
          <ac:spMkLst>
            <pc:docMk/>
            <pc:sldMk cId="0" sldId="272"/>
            <ac:spMk id="9" creationId="{0A8EA230-F56E-7593-47BD-511C0A291DE9}"/>
          </ac:spMkLst>
        </pc:spChg>
      </pc:sldChg>
      <pc:sldChg chg="modSp">
        <pc:chgData name="Eugenia Chien" userId="86c755344b11d960" providerId="Windows Live" clId="Web-{8C24EDE4-DF87-4E5D-BFDB-20A0615E3FF1}" dt="2024-06-07T01:15:06.664" v="1963" actId="20577"/>
        <pc:sldMkLst>
          <pc:docMk/>
          <pc:sldMk cId="0" sldId="273"/>
        </pc:sldMkLst>
        <pc:spChg chg="mod">
          <ac:chgData name="Eugenia Chien" userId="86c755344b11d960" providerId="Windows Live" clId="Web-{8C24EDE4-DF87-4E5D-BFDB-20A0615E3FF1}" dt="2024-06-06T23:34:58.399" v="427" actId="1076"/>
          <ac:spMkLst>
            <pc:docMk/>
            <pc:sldMk cId="0" sldId="273"/>
            <ac:spMk id="290" creationId="{00000000-0000-0000-0000-000000000000}"/>
          </ac:spMkLst>
        </pc:spChg>
        <pc:spChg chg="mod">
          <ac:chgData name="Eugenia Chien" userId="86c755344b11d960" providerId="Windows Live" clId="Web-{8C24EDE4-DF87-4E5D-BFDB-20A0615E3FF1}" dt="2024-06-06T23:34:43.086" v="425" actId="14100"/>
          <ac:spMkLst>
            <pc:docMk/>
            <pc:sldMk cId="0" sldId="273"/>
            <ac:spMk id="291" creationId="{00000000-0000-0000-0000-000000000000}"/>
          </ac:spMkLst>
        </pc:spChg>
        <pc:spChg chg="mod">
          <ac:chgData name="Eugenia Chien" userId="86c755344b11d960" providerId="Windows Live" clId="Web-{8C24EDE4-DF87-4E5D-BFDB-20A0615E3FF1}" dt="2024-06-07T01:15:06.664" v="1963" actId="20577"/>
          <ac:spMkLst>
            <pc:docMk/>
            <pc:sldMk cId="0" sldId="273"/>
            <ac:spMk id="317" creationId="{00000000-0000-0000-0000-000000000000}"/>
          </ac:spMkLst>
        </pc:spChg>
      </pc:sldChg>
      <pc:sldChg chg="addSp delSp modSp mod modClrScheme chgLayout modNotes">
        <pc:chgData name="Eugenia Chien" userId="86c755344b11d960" providerId="Windows Live" clId="Web-{8C24EDE4-DF87-4E5D-BFDB-20A0615E3FF1}" dt="2024-06-07T00:03:53.295" v="1000"/>
        <pc:sldMkLst>
          <pc:docMk/>
          <pc:sldMk cId="0" sldId="276"/>
        </pc:sldMkLst>
        <pc:spChg chg="mod">
          <ac:chgData name="Eugenia Chien" userId="86c755344b11d960" providerId="Windows Live" clId="Web-{8C24EDE4-DF87-4E5D-BFDB-20A0615E3FF1}" dt="2024-06-06T22:49:17.781" v="86" actId="1076"/>
          <ac:spMkLst>
            <pc:docMk/>
            <pc:sldMk cId="0" sldId="276"/>
            <ac:spMk id="124" creationId="{00000000-0000-0000-0000-000000000000}"/>
          </ac:spMkLst>
        </pc:spChg>
        <pc:spChg chg="mod ord">
          <ac:chgData name="Eugenia Chien" userId="86c755344b11d960" providerId="Windows Live" clId="Web-{8C24EDE4-DF87-4E5D-BFDB-20A0615E3FF1}" dt="2024-06-06T23:03:30.032" v="283" actId="1076"/>
          <ac:spMkLst>
            <pc:docMk/>
            <pc:sldMk cId="0" sldId="276"/>
            <ac:spMk id="125" creationId="{00000000-0000-0000-0000-000000000000}"/>
          </ac:spMkLst>
        </pc:spChg>
        <pc:spChg chg="add del mod">
          <ac:chgData name="Eugenia Chien" userId="86c755344b11d960" providerId="Windows Live" clId="Web-{8C24EDE4-DF87-4E5D-BFDB-20A0615E3FF1}" dt="2024-06-06T22:58:15.645" v="245"/>
          <ac:spMkLst>
            <pc:docMk/>
            <pc:sldMk cId="0" sldId="276"/>
            <ac:spMk id="1144" creationId="{1430BB47-CDCE-0A5C-3ACF-DBBB60467D67}"/>
          </ac:spMkLst>
        </pc:spChg>
        <pc:spChg chg="add del mod ord">
          <ac:chgData name="Eugenia Chien" userId="86c755344b11d960" providerId="Windows Live" clId="Web-{8C24EDE4-DF87-4E5D-BFDB-20A0615E3FF1}" dt="2024-06-06T22:59:19.491" v="251"/>
          <ac:spMkLst>
            <pc:docMk/>
            <pc:sldMk cId="0" sldId="276"/>
            <ac:spMk id="1146" creationId="{F781A387-DE13-CEFA-E9C5-E1EC5C791A98}"/>
          </ac:spMkLst>
        </pc:spChg>
        <pc:spChg chg="add del mod ord">
          <ac:chgData name="Eugenia Chien" userId="86c755344b11d960" providerId="Windows Live" clId="Web-{8C24EDE4-DF87-4E5D-BFDB-20A0615E3FF1}" dt="2024-06-06T22:59:20.913" v="252"/>
          <ac:spMkLst>
            <pc:docMk/>
            <pc:sldMk cId="0" sldId="276"/>
            <ac:spMk id="1147" creationId="{B5C7A820-B9EE-9D81-E259-F142F79A87EF}"/>
          </ac:spMkLst>
        </pc:spChg>
        <pc:graphicFrameChg chg="add del mod modGraphic">
          <ac:chgData name="Eugenia Chien" userId="86c755344b11d960" providerId="Windows Live" clId="Web-{8C24EDE4-DF87-4E5D-BFDB-20A0615E3FF1}" dt="2024-06-07T00:01:44.790" v="848" actId="20577"/>
          <ac:graphicFrameMkLst>
            <pc:docMk/>
            <pc:sldMk cId="0" sldId="276"/>
            <ac:graphicFrameMk id="3" creationId="{61EAE999-F4F2-F301-8BE3-474B68B91896}"/>
          </ac:graphicFrameMkLst>
        </pc:graphicFrameChg>
        <pc:graphicFrameChg chg="del">
          <ac:chgData name="Eugenia Chien" userId="86c755344b11d960" providerId="Windows Live" clId="Web-{8C24EDE4-DF87-4E5D-BFDB-20A0615E3FF1}" dt="2024-06-06T22:49:34.188" v="87"/>
          <ac:graphicFrameMkLst>
            <pc:docMk/>
            <pc:sldMk cId="0" sldId="276"/>
            <ac:graphicFrameMk id="4" creationId="{FA6FF30D-3D6C-B7A9-41E3-3A51448BA293}"/>
          </ac:graphicFrameMkLst>
        </pc:graphicFrameChg>
        <pc:picChg chg="del">
          <ac:chgData name="Eugenia Chien" userId="86c755344b11d960" providerId="Windows Live" clId="Web-{8C24EDE4-DF87-4E5D-BFDB-20A0615E3FF1}" dt="2024-06-06T22:49:47.470" v="92"/>
          <ac:picMkLst>
            <pc:docMk/>
            <pc:sldMk cId="0" sldId="276"/>
            <ac:picMk id="126" creationId="{00000000-0000-0000-0000-000000000000}"/>
          </ac:picMkLst>
        </pc:picChg>
        <pc:picChg chg="del">
          <ac:chgData name="Eugenia Chien" userId="86c755344b11d960" providerId="Windows Live" clId="Web-{8C24EDE4-DF87-4E5D-BFDB-20A0615E3FF1}" dt="2024-06-06T22:49:45.736" v="90"/>
          <ac:picMkLst>
            <pc:docMk/>
            <pc:sldMk cId="0" sldId="276"/>
            <ac:picMk id="129" creationId="{00000000-0000-0000-0000-000000000000}"/>
          </ac:picMkLst>
        </pc:picChg>
        <pc:picChg chg="del">
          <ac:chgData name="Eugenia Chien" userId="86c755344b11d960" providerId="Windows Live" clId="Web-{8C24EDE4-DF87-4E5D-BFDB-20A0615E3FF1}" dt="2024-06-06T22:49:46.611" v="91"/>
          <ac:picMkLst>
            <pc:docMk/>
            <pc:sldMk cId="0" sldId="276"/>
            <ac:picMk id="130" creationId="{00000000-0000-0000-0000-000000000000}"/>
          </ac:picMkLst>
        </pc:picChg>
        <pc:picChg chg="add mod">
          <ac:chgData name="Eugenia Chien" userId="86c755344b11d960" providerId="Windows Live" clId="Web-{8C24EDE4-DF87-4E5D-BFDB-20A0615E3FF1}" dt="2024-06-06T23:30:04.075" v="416" actId="1076"/>
          <ac:picMkLst>
            <pc:docMk/>
            <pc:sldMk cId="0" sldId="276"/>
            <ac:picMk id="1143" creationId="{371F7C27-1857-81DF-892D-59A83AF47CAB}"/>
          </ac:picMkLst>
        </pc:picChg>
      </pc:sldChg>
      <pc:sldChg chg="modNotes">
        <pc:chgData name="Eugenia Chien" userId="86c755344b11d960" providerId="Windows Live" clId="Web-{8C24EDE4-DF87-4E5D-BFDB-20A0615E3FF1}" dt="2024-06-07T01:09:42.572" v="1918"/>
        <pc:sldMkLst>
          <pc:docMk/>
          <pc:sldMk cId="3154512692" sldId="277"/>
        </pc:sldMkLst>
      </pc:sldChg>
      <pc:sldChg chg="delSp modSp del">
        <pc:chgData name="Eugenia Chien" userId="86c755344b11d960" providerId="Windows Live" clId="Web-{8C24EDE4-DF87-4E5D-BFDB-20A0615E3FF1}" dt="2024-06-06T23:07:40.432" v="289"/>
        <pc:sldMkLst>
          <pc:docMk/>
          <pc:sldMk cId="714223708" sldId="279"/>
        </pc:sldMkLst>
        <pc:spChg chg="del mod">
          <ac:chgData name="Eugenia Chien" userId="86c755344b11d960" providerId="Windows Live" clId="Web-{8C24EDE4-DF87-4E5D-BFDB-20A0615E3FF1}" dt="2024-06-06T23:07:22.806" v="287"/>
          <ac:spMkLst>
            <pc:docMk/>
            <pc:sldMk cId="714223708" sldId="279"/>
            <ac:spMk id="9" creationId="{34D71D4F-171D-1D59-CF6B-B7C2AEF8FA30}"/>
          </ac:spMkLst>
        </pc:spChg>
        <pc:spChg chg="del">
          <ac:chgData name="Eugenia Chien" userId="86c755344b11d960" providerId="Windows Live" clId="Web-{8C24EDE4-DF87-4E5D-BFDB-20A0615E3FF1}" dt="2024-06-06T23:07:20.728" v="285"/>
          <ac:spMkLst>
            <pc:docMk/>
            <pc:sldMk cId="714223708" sldId="279"/>
            <ac:spMk id="10" creationId="{55A5FD9E-AF73-65A4-CCEB-50001507A6B7}"/>
          </ac:spMkLst>
        </pc:spChg>
        <pc:picChg chg="del">
          <ac:chgData name="Eugenia Chien" userId="86c755344b11d960" providerId="Windows Live" clId="Web-{8C24EDE4-DF87-4E5D-BFDB-20A0615E3FF1}" dt="2024-06-06T23:07:24.103" v="288"/>
          <ac:picMkLst>
            <pc:docMk/>
            <pc:sldMk cId="714223708" sldId="279"/>
            <ac:picMk id="8" creationId="{C96C1858-C129-DE4B-5F45-2D2B69647348}"/>
          </ac:picMkLst>
        </pc:picChg>
        <pc:picChg chg="del">
          <ac:chgData name="Eugenia Chien" userId="86c755344b11d960" providerId="Windows Live" clId="Web-{8C24EDE4-DF87-4E5D-BFDB-20A0615E3FF1}" dt="2024-06-06T23:07:19.634" v="284"/>
          <ac:picMkLst>
            <pc:docMk/>
            <pc:sldMk cId="714223708" sldId="279"/>
            <ac:picMk id="12" creationId="{66AF2DFC-4FB7-B590-A11D-C060D1215296}"/>
          </ac:picMkLst>
        </pc:picChg>
      </pc:sldChg>
      <pc:sldChg chg="del">
        <pc:chgData name="Eugenia Chien" userId="86c755344b11d960" providerId="Windows Live" clId="Web-{8C24EDE4-DF87-4E5D-BFDB-20A0615E3FF1}" dt="2024-06-06T23:07:42.307" v="290"/>
        <pc:sldMkLst>
          <pc:docMk/>
          <pc:sldMk cId="885372249" sldId="280"/>
        </pc:sldMkLst>
      </pc:sldChg>
      <pc:sldChg chg="modNotes">
        <pc:chgData name="Eugenia Chien" userId="86c755344b11d960" providerId="Windows Live" clId="Web-{8C24EDE4-DF87-4E5D-BFDB-20A0615E3FF1}" dt="2024-06-07T00:49:33.042" v="1016"/>
        <pc:sldMkLst>
          <pc:docMk/>
          <pc:sldMk cId="893281262" sldId="283"/>
        </pc:sldMkLst>
      </pc:sldChg>
      <pc:sldChg chg="modSp">
        <pc:chgData name="Eugenia Chien" userId="86c755344b11d960" providerId="Windows Live" clId="Web-{8C24EDE4-DF87-4E5D-BFDB-20A0615E3FF1}" dt="2024-06-06T23:25:46.316" v="404" actId="20577"/>
        <pc:sldMkLst>
          <pc:docMk/>
          <pc:sldMk cId="2479631252" sldId="288"/>
        </pc:sldMkLst>
        <pc:graphicFrameChg chg="modGraphic">
          <ac:chgData name="Eugenia Chien" userId="86c755344b11d960" providerId="Windows Live" clId="Web-{8C24EDE4-DF87-4E5D-BFDB-20A0615E3FF1}" dt="2024-06-06T23:25:46.316" v="404" actId="20577"/>
          <ac:graphicFrameMkLst>
            <pc:docMk/>
            <pc:sldMk cId="2479631252" sldId="288"/>
            <ac:graphicFrameMk id="4" creationId="{08F00D34-5B9F-F9A7-89A1-29DECFC2E165}"/>
          </ac:graphicFrameMkLst>
        </pc:graphicFrameChg>
      </pc:sldChg>
      <pc:sldChg chg="delSp modSp modNotes">
        <pc:chgData name="Eugenia Chien" userId="86c755344b11d960" providerId="Windows Live" clId="Web-{8C24EDE4-DF87-4E5D-BFDB-20A0615E3FF1}" dt="2024-06-07T01:24:22.951" v="2094" actId="20577"/>
        <pc:sldMkLst>
          <pc:docMk/>
          <pc:sldMk cId="3147334177" sldId="289"/>
        </pc:sldMkLst>
        <pc:spChg chg="mod">
          <ac:chgData name="Eugenia Chien" userId="86c755344b11d960" providerId="Windows Live" clId="Web-{8C24EDE4-DF87-4E5D-BFDB-20A0615E3FF1}" dt="2024-06-07T01:24:22.951" v="2094" actId="20577"/>
          <ac:spMkLst>
            <pc:docMk/>
            <pc:sldMk cId="3147334177" sldId="289"/>
            <ac:spMk id="2" creationId="{7A23DF9B-E633-D76C-BAD9-8F2D677ACE8D}"/>
          </ac:spMkLst>
        </pc:spChg>
        <pc:spChg chg="del">
          <ac:chgData name="Eugenia Chien" userId="86c755344b11d960" providerId="Windows Live" clId="Web-{8C24EDE4-DF87-4E5D-BFDB-20A0615E3FF1}" dt="2024-06-06T23:55:02.541" v="501"/>
          <ac:spMkLst>
            <pc:docMk/>
            <pc:sldMk cId="3147334177" sldId="289"/>
            <ac:spMk id="49" creationId="{86D1B7FA-3319-2A28-4B15-474330C7A504}"/>
          </ac:spMkLst>
        </pc:spChg>
        <pc:spChg chg="del mod">
          <ac:chgData name="Eugenia Chien" userId="86c755344b11d960" providerId="Windows Live" clId="Web-{8C24EDE4-DF87-4E5D-BFDB-20A0615E3FF1}" dt="2024-06-06T23:55:04.775" v="504"/>
          <ac:spMkLst>
            <pc:docMk/>
            <pc:sldMk cId="3147334177" sldId="289"/>
            <ac:spMk id="52" creationId="{DC317629-EDE4-AB13-F372-44E6C431BCAB}"/>
          </ac:spMkLst>
        </pc:spChg>
      </pc:sldChg>
      <pc:sldChg chg="addSp delSp modSp add replId modNotes">
        <pc:chgData name="Eugenia Chien" userId="86c755344b11d960" providerId="Windows Live" clId="Web-{8C24EDE4-DF87-4E5D-BFDB-20A0615E3FF1}" dt="2024-06-07T01:12:18.749" v="1933" actId="20577"/>
        <pc:sldMkLst>
          <pc:docMk/>
          <pc:sldMk cId="3155301518" sldId="290"/>
        </pc:sldMkLst>
        <pc:spChg chg="mod">
          <ac:chgData name="Eugenia Chien" userId="86c755344b11d960" providerId="Windows Live" clId="Web-{8C24EDE4-DF87-4E5D-BFDB-20A0615E3FF1}" dt="2024-06-07T01:12:18.749" v="1933" actId="20577"/>
          <ac:spMkLst>
            <pc:docMk/>
            <pc:sldMk cId="3155301518" sldId="290"/>
            <ac:spMk id="3" creationId="{E474A78C-F68D-E2E1-2EC9-0736C2879F29}"/>
          </ac:spMkLst>
        </pc:spChg>
        <pc:spChg chg="add del">
          <ac:chgData name="Eugenia Chien" userId="86c755344b11d960" providerId="Windows Live" clId="Web-{8C24EDE4-DF87-4E5D-BFDB-20A0615E3FF1}" dt="2024-06-06T22:37:54.503" v="5"/>
          <ac:spMkLst>
            <pc:docMk/>
            <pc:sldMk cId="3155301518" sldId="290"/>
            <ac:spMk id="4" creationId="{C9629CA0-D015-8B19-5C33-0A3C0DF36260}"/>
          </ac:spMkLst>
        </pc:spChg>
        <pc:spChg chg="add del">
          <ac:chgData name="Eugenia Chien" userId="86c755344b11d960" providerId="Windows Live" clId="Web-{8C24EDE4-DF87-4E5D-BFDB-20A0615E3FF1}" dt="2024-06-06T22:38:10.379" v="7"/>
          <ac:spMkLst>
            <pc:docMk/>
            <pc:sldMk cId="3155301518" sldId="290"/>
            <ac:spMk id="5" creationId="{3EFE4525-36A9-B066-33E5-A0E1D1CB8890}"/>
          </ac:spMkLst>
        </pc:spChg>
        <pc:spChg chg="add mod">
          <ac:chgData name="Eugenia Chien" userId="86c755344b11d960" providerId="Windows Live" clId="Web-{8C24EDE4-DF87-4E5D-BFDB-20A0615E3FF1}" dt="2024-06-06T22:39:45.807" v="24"/>
          <ac:spMkLst>
            <pc:docMk/>
            <pc:sldMk cId="3155301518" sldId="290"/>
            <ac:spMk id="6" creationId="{7B0176CF-D7BE-06F7-7A1B-C36EC7F92CB1}"/>
          </ac:spMkLst>
        </pc:spChg>
        <pc:spChg chg="add mod">
          <ac:chgData name="Eugenia Chien" userId="86c755344b11d960" providerId="Windows Live" clId="Web-{8C24EDE4-DF87-4E5D-BFDB-20A0615E3FF1}" dt="2024-06-06T22:42:27.235" v="40" actId="1076"/>
          <ac:spMkLst>
            <pc:docMk/>
            <pc:sldMk cId="3155301518" sldId="290"/>
            <ac:spMk id="7" creationId="{3D0054C4-8B5C-AE81-8989-53D6AD1469EC}"/>
          </ac:spMkLst>
        </pc:spChg>
        <pc:spChg chg="add del mod">
          <ac:chgData name="Eugenia Chien" userId="86c755344b11d960" providerId="Windows Live" clId="Web-{8C24EDE4-DF87-4E5D-BFDB-20A0615E3FF1}" dt="2024-06-06T22:46:21.994" v="75"/>
          <ac:spMkLst>
            <pc:docMk/>
            <pc:sldMk cId="3155301518" sldId="290"/>
            <ac:spMk id="10" creationId="{130D861E-2851-DA60-5804-CFF4F99A0853}"/>
          </ac:spMkLst>
        </pc:spChg>
        <pc:spChg chg="mod">
          <ac:chgData name="Eugenia Chien" userId="86c755344b11d960" providerId="Windows Live" clId="Web-{8C24EDE4-DF87-4E5D-BFDB-20A0615E3FF1}" dt="2024-06-06T23:35:43.885" v="432" actId="20577"/>
          <ac:spMkLst>
            <pc:docMk/>
            <pc:sldMk cId="3155301518" sldId="290"/>
            <ac:spMk id="27" creationId="{8B5727B3-B671-8F0D-2E7E-CDF03AEE1040}"/>
          </ac:spMkLst>
        </pc:spChg>
        <pc:picChg chg="del">
          <ac:chgData name="Eugenia Chien" userId="86c755344b11d960" providerId="Windows Live" clId="Web-{8C24EDE4-DF87-4E5D-BFDB-20A0615E3FF1}" dt="2024-06-06T22:39:08.646" v="18"/>
          <ac:picMkLst>
            <pc:docMk/>
            <pc:sldMk cId="3155301518" sldId="290"/>
            <ac:picMk id="2" creationId="{CF392EB2-4DBD-F7CB-31EC-5B0162971969}"/>
          </ac:picMkLst>
        </pc:picChg>
        <pc:picChg chg="add mod">
          <ac:chgData name="Eugenia Chien" userId="86c755344b11d960" providerId="Windows Live" clId="Web-{8C24EDE4-DF87-4E5D-BFDB-20A0615E3FF1}" dt="2024-06-06T22:47:39.418" v="83"/>
          <ac:picMkLst>
            <pc:docMk/>
            <pc:sldMk cId="3155301518" sldId="290"/>
            <ac:picMk id="8" creationId="{09B1E581-B833-5A91-590E-70106F06CA5E}"/>
          </ac:picMkLst>
        </pc:picChg>
        <pc:picChg chg="add del mod">
          <ac:chgData name="Eugenia Chien" userId="86c755344b11d960" providerId="Windows Live" clId="Web-{8C24EDE4-DF87-4E5D-BFDB-20A0615E3FF1}" dt="2024-06-06T22:46:21.994" v="76"/>
          <ac:picMkLst>
            <pc:docMk/>
            <pc:sldMk cId="3155301518" sldId="290"/>
            <ac:picMk id="9" creationId="{78B735E5-BFE8-50A2-FB99-C019B5C2AA51}"/>
          </ac:picMkLst>
        </pc:picChg>
        <pc:picChg chg="del">
          <ac:chgData name="Eugenia Chien" userId="86c755344b11d960" providerId="Windows Live" clId="Web-{8C24EDE4-DF87-4E5D-BFDB-20A0615E3FF1}" dt="2024-06-06T22:44:40.162" v="70"/>
          <ac:picMkLst>
            <pc:docMk/>
            <pc:sldMk cId="3155301518" sldId="290"/>
            <ac:picMk id="26" creationId="{789E7A26-5D87-B254-973F-1066D885580A}"/>
          </ac:picMkLst>
        </pc:picChg>
      </pc:sldChg>
      <pc:sldChg chg="addSp delSp modSp add del replId">
        <pc:chgData name="Eugenia Chien" userId="86c755344b11d960" providerId="Windows Live" clId="Web-{8C24EDE4-DF87-4E5D-BFDB-20A0615E3FF1}" dt="2024-06-06T23:20:52.930" v="335"/>
        <pc:sldMkLst>
          <pc:docMk/>
          <pc:sldMk cId="3513177357" sldId="291"/>
        </pc:sldMkLst>
        <pc:spChg chg="mod">
          <ac:chgData name="Eugenia Chien" userId="86c755344b11d960" providerId="Windows Live" clId="Web-{8C24EDE4-DF87-4E5D-BFDB-20A0615E3FF1}" dt="2024-06-06T23:07:53.917" v="292" actId="20577"/>
          <ac:spMkLst>
            <pc:docMk/>
            <pc:sldMk cId="3513177357" sldId="291"/>
            <ac:spMk id="2" creationId="{8044FFD9-5E27-A97F-9283-3EF4134A9FC1}"/>
          </ac:spMkLst>
        </pc:spChg>
        <pc:picChg chg="add del mod">
          <ac:chgData name="Eugenia Chien" userId="86c755344b11d960" providerId="Windows Live" clId="Web-{8C24EDE4-DF87-4E5D-BFDB-20A0615E3FF1}" dt="2024-06-06T23:18:41.113" v="300"/>
          <ac:picMkLst>
            <pc:docMk/>
            <pc:sldMk cId="3513177357" sldId="291"/>
            <ac:picMk id="3" creationId="{1D66F1DE-730F-AFBC-9ADC-F31AAFCAE5A8}"/>
          </ac:picMkLst>
        </pc:picChg>
        <pc:picChg chg="add mod">
          <ac:chgData name="Eugenia Chien" userId="86c755344b11d960" providerId="Windows Live" clId="Web-{8C24EDE4-DF87-4E5D-BFDB-20A0615E3FF1}" dt="2024-06-06T23:20:10.382" v="320" actId="1076"/>
          <ac:picMkLst>
            <pc:docMk/>
            <pc:sldMk cId="3513177357" sldId="291"/>
            <ac:picMk id="4" creationId="{C00FDF1C-DB37-541E-A729-DC54E0E07046}"/>
          </ac:picMkLst>
        </pc:picChg>
        <pc:picChg chg="del">
          <ac:chgData name="Eugenia Chien" userId="86c755344b11d960" providerId="Windows Live" clId="Web-{8C24EDE4-DF87-4E5D-BFDB-20A0615E3FF1}" dt="2024-06-06T23:07:56.979" v="293"/>
          <ac:picMkLst>
            <pc:docMk/>
            <pc:sldMk cId="3513177357" sldId="291"/>
            <ac:picMk id="5" creationId="{972ECA99-A012-EF3B-93D7-76932FF1AEFD}"/>
          </ac:picMkLst>
        </pc:picChg>
      </pc:sldChg>
      <pc:sldChg chg="addSp delSp modSp add replId modNotes">
        <pc:chgData name="Eugenia Chien" userId="86c755344b11d960" providerId="Windows Live" clId="Web-{8C24EDE4-DF87-4E5D-BFDB-20A0615E3FF1}" dt="2024-06-07T00:56:22.401" v="1268"/>
        <pc:sldMkLst>
          <pc:docMk/>
          <pc:sldMk cId="1984910849" sldId="292"/>
        </pc:sldMkLst>
        <pc:spChg chg="mod">
          <ac:chgData name="Eugenia Chien" userId="86c755344b11d960" providerId="Windows Live" clId="Web-{8C24EDE4-DF87-4E5D-BFDB-20A0615E3FF1}" dt="2024-06-06T23:35:53.807" v="439" actId="20577"/>
          <ac:spMkLst>
            <pc:docMk/>
            <pc:sldMk cId="1984910849" sldId="292"/>
            <ac:spMk id="125" creationId="{00000000-0000-0000-0000-000000000000}"/>
          </ac:spMkLst>
        </pc:spChg>
        <pc:spChg chg="mod">
          <ac:chgData name="Eugenia Chien" userId="86c755344b11d960" providerId="Windows Live" clId="Web-{8C24EDE4-DF87-4E5D-BFDB-20A0615E3FF1}" dt="2024-06-06T23:21:10.337" v="337" actId="1076"/>
          <ac:spMkLst>
            <pc:docMk/>
            <pc:sldMk cId="1984910849" sldId="292"/>
            <ac:spMk id="127" creationId="{00000000-0000-0000-0000-000000000000}"/>
          </ac:spMkLst>
        </pc:spChg>
        <pc:graphicFrameChg chg="del">
          <ac:chgData name="Eugenia Chien" userId="86c755344b11d960" providerId="Windows Live" clId="Web-{8C24EDE4-DF87-4E5D-BFDB-20A0615E3FF1}" dt="2024-06-06T23:18:37.378" v="298"/>
          <ac:graphicFrameMkLst>
            <pc:docMk/>
            <pc:sldMk cId="1984910849" sldId="292"/>
            <ac:graphicFrameMk id="3" creationId="{61EAE999-F4F2-F301-8BE3-474B68B91896}"/>
          </ac:graphicFrameMkLst>
        </pc:graphicFrameChg>
        <pc:picChg chg="add mod">
          <ac:chgData name="Eugenia Chien" userId="86c755344b11d960" providerId="Windows Live" clId="Web-{8C24EDE4-DF87-4E5D-BFDB-20A0615E3FF1}" dt="2024-06-06T23:23:55.202" v="366"/>
          <ac:picMkLst>
            <pc:docMk/>
            <pc:sldMk cId="1984910849" sldId="292"/>
            <ac:picMk id="19" creationId="{F8FEECE7-3A25-755E-D311-5315464FFFAD}"/>
          </ac:picMkLst>
        </pc:picChg>
        <pc:picChg chg="del">
          <ac:chgData name="Eugenia Chien" userId="86c755344b11d960" providerId="Windows Live" clId="Web-{8C24EDE4-DF87-4E5D-BFDB-20A0615E3FF1}" dt="2024-06-06T23:18:38.238" v="299"/>
          <ac:picMkLst>
            <pc:docMk/>
            <pc:sldMk cId="1984910849" sldId="292"/>
            <ac:picMk id="1143" creationId="{371F7C27-1857-81DF-892D-59A83AF47CAB}"/>
          </ac:picMkLst>
        </pc:picChg>
      </pc:sldChg>
      <pc:sldChg chg="addSp delSp modSp add del replId">
        <pc:chgData name="Eugenia Chien" userId="86c755344b11d960" providerId="Windows Live" clId="Web-{8C24EDE4-DF87-4E5D-BFDB-20A0615E3FF1}" dt="2024-06-06T23:21:55.495" v="345"/>
        <pc:sldMkLst>
          <pc:docMk/>
          <pc:sldMk cId="616213527" sldId="293"/>
        </pc:sldMkLst>
        <pc:spChg chg="mod">
          <ac:chgData name="Eugenia Chien" userId="86c755344b11d960" providerId="Windows Live" clId="Web-{8C24EDE4-DF87-4E5D-BFDB-20A0615E3FF1}" dt="2024-06-06T23:21:38.744" v="340" actId="14100"/>
          <ac:spMkLst>
            <pc:docMk/>
            <pc:sldMk cId="616213527" sldId="293"/>
            <ac:spMk id="125" creationId="{00000000-0000-0000-0000-000000000000}"/>
          </ac:spMkLst>
        </pc:spChg>
        <pc:picChg chg="add del mod">
          <ac:chgData name="Eugenia Chien" userId="86c755344b11d960" providerId="Windows Live" clId="Web-{8C24EDE4-DF87-4E5D-BFDB-20A0615E3FF1}" dt="2024-06-06T23:21:47.823" v="343"/>
          <ac:picMkLst>
            <pc:docMk/>
            <pc:sldMk cId="616213527" sldId="293"/>
            <ac:picMk id="3" creationId="{AD54FF3B-7B11-F5C2-8ACC-C62DBAC838E3}"/>
          </ac:picMkLst>
        </pc:picChg>
        <pc:picChg chg="del">
          <ac:chgData name="Eugenia Chien" userId="86c755344b11d960" providerId="Windows Live" clId="Web-{8C24EDE4-DF87-4E5D-BFDB-20A0615E3FF1}" dt="2024-06-06T23:20:24.101" v="322"/>
          <ac:picMkLst>
            <pc:docMk/>
            <pc:sldMk cId="616213527" sldId="293"/>
            <ac:picMk id="19" creationId="{F8FEECE7-3A25-755E-D311-5315464FFFAD}"/>
          </ac:picMkLst>
        </pc:picChg>
      </pc:sldChg>
      <pc:sldChg chg="addSp delSp modSp add replId modNotes">
        <pc:chgData name="Eugenia Chien" userId="86c755344b11d960" providerId="Windows Live" clId="Web-{8C24EDE4-DF87-4E5D-BFDB-20A0615E3FF1}" dt="2024-06-07T01:12:30.515" v="1949"/>
        <pc:sldMkLst>
          <pc:docMk/>
          <pc:sldMk cId="878817444" sldId="294"/>
        </pc:sldMkLst>
        <pc:spChg chg="mod">
          <ac:chgData name="Eugenia Chien" userId="86c755344b11d960" providerId="Windows Live" clId="Web-{8C24EDE4-DF87-4E5D-BFDB-20A0615E3FF1}" dt="2024-06-06T23:22:53.450" v="361"/>
          <ac:spMkLst>
            <pc:docMk/>
            <pc:sldMk cId="878817444" sldId="294"/>
            <ac:spMk id="124" creationId="{00000000-0000-0000-0000-000000000000}"/>
          </ac:spMkLst>
        </pc:spChg>
        <pc:spChg chg="mod">
          <ac:chgData name="Eugenia Chien" userId="86c755344b11d960" providerId="Windows Live" clId="Web-{8C24EDE4-DF87-4E5D-BFDB-20A0615E3FF1}" dt="2024-06-07T00:51:18.281" v="1098" actId="14100"/>
          <ac:spMkLst>
            <pc:docMk/>
            <pc:sldMk cId="878817444" sldId="294"/>
            <ac:spMk id="125" creationId="{00000000-0000-0000-0000-000000000000}"/>
          </ac:spMkLst>
        </pc:spChg>
        <pc:picChg chg="add mod">
          <ac:chgData name="Eugenia Chien" userId="86c755344b11d960" providerId="Windows Live" clId="Web-{8C24EDE4-DF87-4E5D-BFDB-20A0615E3FF1}" dt="2024-06-06T23:23:27.905" v="363"/>
          <ac:picMkLst>
            <pc:docMk/>
            <pc:sldMk cId="878817444" sldId="294"/>
            <ac:picMk id="2" creationId="{84676B1E-97AA-C91B-2832-075DEF80EDA0}"/>
          </ac:picMkLst>
        </pc:picChg>
        <pc:picChg chg="del">
          <ac:chgData name="Eugenia Chien" userId="86c755344b11d960" providerId="Windows Live" clId="Web-{8C24EDE4-DF87-4E5D-BFDB-20A0615E3FF1}" dt="2024-06-06T23:21:45.151" v="342"/>
          <ac:picMkLst>
            <pc:docMk/>
            <pc:sldMk cId="878817444" sldId="294"/>
            <ac:picMk id="19" creationId="{F8FEECE7-3A25-755E-D311-5315464FFFAD}"/>
          </ac:picMkLst>
        </pc:picChg>
      </pc:sldChg>
      <pc:sldChg chg="modSp add replId">
        <pc:chgData name="Eugenia Chien" userId="86c755344b11d960" providerId="Windows Live" clId="Web-{8C24EDE4-DF87-4E5D-BFDB-20A0615E3FF1}" dt="2024-06-07T01:24:30.529" v="2096" actId="20577"/>
        <pc:sldMkLst>
          <pc:docMk/>
          <pc:sldMk cId="3273384170" sldId="295"/>
        </pc:sldMkLst>
        <pc:spChg chg="mod">
          <ac:chgData name="Eugenia Chien" userId="86c755344b11d960" providerId="Windows Live" clId="Web-{8C24EDE4-DF87-4E5D-BFDB-20A0615E3FF1}" dt="2024-06-07T01:24:30.529" v="2096" actId="20577"/>
          <ac:spMkLst>
            <pc:docMk/>
            <pc:sldMk cId="3273384170" sldId="295"/>
            <ac:spMk id="7" creationId="{3D0054C4-8B5C-AE81-8989-53D6AD1469EC}"/>
          </ac:spMkLst>
        </pc:spChg>
      </pc:sldChg>
    </pc:docChg>
  </pc:docChgLst>
  <pc:docChgLst>
    <pc:chgData name="Isbelis Lopez" userId="ecf505ab3f1624e6" providerId="Windows Live" clId="Web-{0AB15503-4ADB-4BDC-ADCC-F61412522953}"/>
    <pc:docChg chg="modSld">
      <pc:chgData name="Isbelis Lopez" userId="ecf505ab3f1624e6" providerId="Windows Live" clId="Web-{0AB15503-4ADB-4BDC-ADCC-F61412522953}" dt="2024-06-10T20:24:36.012" v="6"/>
      <pc:docMkLst>
        <pc:docMk/>
      </pc:docMkLst>
      <pc:sldChg chg="addSp delSp modSp mod setBg">
        <pc:chgData name="Isbelis Lopez" userId="ecf505ab3f1624e6" providerId="Windows Live" clId="Web-{0AB15503-4ADB-4BDC-ADCC-F61412522953}" dt="2024-06-10T20:24:36.012" v="6"/>
        <pc:sldMkLst>
          <pc:docMk/>
          <pc:sldMk cId="0" sldId="271"/>
        </pc:sldMkLst>
        <pc:spChg chg="mod">
          <ac:chgData name="Isbelis Lopez" userId="ecf505ab3f1624e6" providerId="Windows Live" clId="Web-{0AB15503-4ADB-4BDC-ADCC-F61412522953}" dt="2024-06-10T20:24:36.012" v="6"/>
          <ac:spMkLst>
            <pc:docMk/>
            <pc:sldMk cId="0" sldId="271"/>
            <ac:spMk id="277" creationId="{00000000-0000-0000-0000-000000000000}"/>
          </ac:spMkLst>
        </pc:spChg>
        <pc:spChg chg="add del">
          <ac:chgData name="Isbelis Lopez" userId="ecf505ab3f1624e6" providerId="Windows Live" clId="Web-{0AB15503-4ADB-4BDC-ADCC-F61412522953}" dt="2024-06-10T20:23:54.432" v="1"/>
          <ac:spMkLst>
            <pc:docMk/>
            <pc:sldMk cId="0" sldId="271"/>
            <ac:spMk id="283" creationId="{BACC6370-2D7E-4714-9D71-7542949D7D5D}"/>
          </ac:spMkLst>
        </pc:spChg>
        <pc:spChg chg="add del">
          <ac:chgData name="Isbelis Lopez" userId="ecf505ab3f1624e6" providerId="Windows Live" clId="Web-{0AB15503-4ADB-4BDC-ADCC-F61412522953}" dt="2024-06-10T20:23:54.432" v="1"/>
          <ac:spMkLst>
            <pc:docMk/>
            <pc:sldMk cId="0" sldId="271"/>
            <ac:spMk id="285" creationId="{F68B3F68-107C-434F-AA38-110D5EA91B85}"/>
          </ac:spMkLst>
        </pc:spChg>
        <pc:spChg chg="add del">
          <ac:chgData name="Isbelis Lopez" userId="ecf505ab3f1624e6" providerId="Windows Live" clId="Web-{0AB15503-4ADB-4BDC-ADCC-F61412522953}" dt="2024-06-10T20:23:54.432" v="1"/>
          <ac:spMkLst>
            <pc:docMk/>
            <pc:sldMk cId="0" sldId="271"/>
            <ac:spMk id="287" creationId="{AAD0DBB9-1A4B-4391-81D4-CB19F9AB918A}"/>
          </ac:spMkLst>
        </pc:spChg>
        <pc:spChg chg="add del">
          <ac:chgData name="Isbelis Lopez" userId="ecf505ab3f1624e6" providerId="Windows Live" clId="Web-{0AB15503-4ADB-4BDC-ADCC-F61412522953}" dt="2024-06-10T20:23:54.432" v="1"/>
          <ac:spMkLst>
            <pc:docMk/>
            <pc:sldMk cId="0" sldId="271"/>
            <ac:spMk id="289" creationId="{063BBA22-50EA-4C4D-BE05-F1CE4E63AA56}"/>
          </ac:spMkLst>
        </pc:spChg>
        <pc:spChg chg="add del">
          <ac:chgData name="Isbelis Lopez" userId="ecf505ab3f1624e6" providerId="Windows Live" clId="Web-{0AB15503-4ADB-4BDC-ADCC-F61412522953}" dt="2024-06-10T20:24:31.683" v="3"/>
          <ac:spMkLst>
            <pc:docMk/>
            <pc:sldMk cId="0" sldId="271"/>
            <ac:spMk id="291" creationId="{7301F447-EEF7-48F5-AF73-7566EE7F64AD}"/>
          </ac:spMkLst>
        </pc:spChg>
        <pc:spChg chg="add del">
          <ac:chgData name="Isbelis Lopez" userId="ecf505ab3f1624e6" providerId="Windows Live" clId="Web-{0AB15503-4ADB-4BDC-ADCC-F61412522953}" dt="2024-06-10T20:24:31.683" v="3"/>
          <ac:spMkLst>
            <pc:docMk/>
            <pc:sldMk cId="0" sldId="271"/>
            <ac:spMk id="292" creationId="{F7117410-A2A4-4085-9ADC-46744551DBDE}"/>
          </ac:spMkLst>
        </pc:spChg>
        <pc:spChg chg="add del">
          <ac:chgData name="Isbelis Lopez" userId="ecf505ab3f1624e6" providerId="Windows Live" clId="Web-{0AB15503-4ADB-4BDC-ADCC-F61412522953}" dt="2024-06-10T20:24:31.683" v="3"/>
          <ac:spMkLst>
            <pc:docMk/>
            <pc:sldMk cId="0" sldId="271"/>
            <ac:spMk id="293" creationId="{99F74EB5-E547-4FB4-95F5-BCC788F3C4A0}"/>
          </ac:spMkLst>
        </pc:spChg>
        <pc:spChg chg="add del">
          <ac:chgData name="Isbelis Lopez" userId="ecf505ab3f1624e6" providerId="Windows Live" clId="Web-{0AB15503-4ADB-4BDC-ADCC-F61412522953}" dt="2024-06-10T20:24:35.934" v="5"/>
          <ac:spMkLst>
            <pc:docMk/>
            <pc:sldMk cId="0" sldId="271"/>
            <ac:spMk id="295" creationId="{C05CBC3C-2E5A-4839-8B9B-2E5A6ADF0F58}"/>
          </ac:spMkLst>
        </pc:spChg>
        <pc:spChg chg="add del">
          <ac:chgData name="Isbelis Lopez" userId="ecf505ab3f1624e6" providerId="Windows Live" clId="Web-{0AB15503-4ADB-4BDC-ADCC-F61412522953}" dt="2024-06-10T20:24:35.934" v="5"/>
          <ac:spMkLst>
            <pc:docMk/>
            <pc:sldMk cId="0" sldId="271"/>
            <ac:spMk id="296" creationId="{DB5B423A-57CC-4C58-AA26-8E2E862B03A0}"/>
          </ac:spMkLst>
        </pc:spChg>
        <pc:spChg chg="add">
          <ac:chgData name="Isbelis Lopez" userId="ecf505ab3f1624e6" providerId="Windows Live" clId="Web-{0AB15503-4ADB-4BDC-ADCC-F61412522953}" dt="2024-06-10T20:24:36.012" v="6"/>
          <ac:spMkLst>
            <pc:docMk/>
            <pc:sldMk cId="0" sldId="271"/>
            <ac:spMk id="298" creationId="{7301F447-EEF7-48F5-AF73-7566EE7F64AD}"/>
          </ac:spMkLst>
        </pc:spChg>
        <pc:spChg chg="add">
          <ac:chgData name="Isbelis Lopez" userId="ecf505ab3f1624e6" providerId="Windows Live" clId="Web-{0AB15503-4ADB-4BDC-ADCC-F61412522953}" dt="2024-06-10T20:24:36.012" v="6"/>
          <ac:spMkLst>
            <pc:docMk/>
            <pc:sldMk cId="0" sldId="271"/>
            <ac:spMk id="299" creationId="{F7117410-A2A4-4085-9ADC-46744551DBDE}"/>
          </ac:spMkLst>
        </pc:spChg>
        <pc:spChg chg="add">
          <ac:chgData name="Isbelis Lopez" userId="ecf505ab3f1624e6" providerId="Windows Live" clId="Web-{0AB15503-4ADB-4BDC-ADCC-F61412522953}" dt="2024-06-10T20:24:36.012" v="6"/>
          <ac:spMkLst>
            <pc:docMk/>
            <pc:sldMk cId="0" sldId="271"/>
            <ac:spMk id="300" creationId="{99F74EB5-E547-4FB4-95F5-BCC788F3C4A0}"/>
          </ac:spMkLst>
        </pc:spChg>
        <pc:graphicFrameChg chg="mod modGraphic">
          <ac:chgData name="Isbelis Lopez" userId="ecf505ab3f1624e6" providerId="Windows Live" clId="Web-{0AB15503-4ADB-4BDC-ADCC-F61412522953}" dt="2024-06-10T20:24:36.012" v="6"/>
          <ac:graphicFrameMkLst>
            <pc:docMk/>
            <pc:sldMk cId="0" sldId="271"/>
            <ac:graphicFrameMk id="2" creationId="{E5040CAE-0F59-895B-AE7F-D139FF00B224}"/>
          </ac:graphicFrameMkLst>
        </pc:graphicFrameChg>
      </pc:sldChg>
    </pc:docChg>
  </pc:docChgLst>
  <pc:docChgLst>
    <pc:chgData name="Juan Jose Lopez" userId="85ddf27526bb38dc" providerId="Windows Live" clId="Web-{05FF002A-1C7C-4C86-BFF9-01D27471F28D}"/>
    <pc:docChg chg="modSld">
      <pc:chgData name="Juan Jose Lopez" userId="85ddf27526bb38dc" providerId="Windows Live" clId="Web-{05FF002A-1C7C-4C86-BFF9-01D27471F28D}" dt="2024-06-05T01:14:32.707" v="2"/>
      <pc:docMkLst>
        <pc:docMk/>
      </pc:docMkLst>
      <pc:sldChg chg="modSp">
        <pc:chgData name="Juan Jose Lopez" userId="85ddf27526bb38dc" providerId="Windows Live" clId="Web-{05FF002A-1C7C-4C86-BFF9-01D27471F28D}" dt="2024-06-05T01:13:35.017" v="1" actId="20577"/>
        <pc:sldMkLst>
          <pc:docMk/>
          <pc:sldMk cId="0" sldId="256"/>
        </pc:sldMkLst>
        <pc:spChg chg="mod">
          <ac:chgData name="Juan Jose Lopez" userId="85ddf27526bb38dc" providerId="Windows Live" clId="Web-{05FF002A-1C7C-4C86-BFF9-01D27471F28D}" dt="2024-06-05T01:13:35.017" v="1" actId="20577"/>
          <ac:spMkLst>
            <pc:docMk/>
            <pc:sldMk cId="0" sldId="256"/>
            <ac:spMk id="86" creationId="{00000000-0000-0000-0000-000000000000}"/>
          </ac:spMkLst>
        </pc:spChg>
      </pc:sldChg>
      <pc:sldChg chg="delSp">
        <pc:chgData name="Juan Jose Lopez" userId="85ddf27526bb38dc" providerId="Windows Live" clId="Web-{05FF002A-1C7C-4C86-BFF9-01D27471F28D}" dt="2024-06-05T01:14:32.707" v="2"/>
        <pc:sldMkLst>
          <pc:docMk/>
          <pc:sldMk cId="0" sldId="266"/>
        </pc:sldMkLst>
        <pc:picChg chg="del">
          <ac:chgData name="Juan Jose Lopez" userId="85ddf27526bb38dc" providerId="Windows Live" clId="Web-{05FF002A-1C7C-4C86-BFF9-01D27471F28D}" dt="2024-06-05T01:14:32.707" v="2"/>
          <ac:picMkLst>
            <pc:docMk/>
            <pc:sldMk cId="0" sldId="266"/>
            <ac:picMk id="175" creationId="{00000000-0000-0000-0000-000000000000}"/>
          </ac:picMkLst>
        </pc:picChg>
      </pc:sldChg>
    </pc:docChg>
  </pc:docChgLst>
  <pc:docChgLst>
    <pc:chgData name="William Renton" userId="5152674e1450cfa8" providerId="Windows Live" clId="Web-{26B59984-45E9-46D2-BF73-83E295EFC319}"/>
    <pc:docChg chg="modSld">
      <pc:chgData name="William Renton" userId="5152674e1450cfa8" providerId="Windows Live" clId="Web-{26B59984-45E9-46D2-BF73-83E295EFC319}" dt="2024-06-10T02:34:15.588" v="86" actId="20577"/>
      <pc:docMkLst>
        <pc:docMk/>
      </pc:docMkLst>
      <pc:sldChg chg="modSp">
        <pc:chgData name="William Renton" userId="5152674e1450cfa8" providerId="Windows Live" clId="Web-{26B59984-45E9-46D2-BF73-83E295EFC319}" dt="2024-06-10T02:28:49.096" v="67" actId="20577"/>
        <pc:sldMkLst>
          <pc:docMk/>
          <pc:sldMk cId="0" sldId="271"/>
        </pc:sldMkLst>
        <pc:graphicFrameChg chg="modGraphic">
          <ac:chgData name="William Renton" userId="5152674e1450cfa8" providerId="Windows Live" clId="Web-{26B59984-45E9-46D2-BF73-83E295EFC319}" dt="2024-06-10T02:28:49.096" v="67" actId="20577"/>
          <ac:graphicFrameMkLst>
            <pc:docMk/>
            <pc:sldMk cId="0" sldId="271"/>
            <ac:graphicFrameMk id="2" creationId="{E5040CAE-0F59-895B-AE7F-D139FF00B224}"/>
          </ac:graphicFrameMkLst>
        </pc:graphicFrameChg>
      </pc:sldChg>
      <pc:sldChg chg="modSp">
        <pc:chgData name="William Renton" userId="5152674e1450cfa8" providerId="Windows Live" clId="Web-{26B59984-45E9-46D2-BF73-83E295EFC319}" dt="2024-06-10T02:23:31.479" v="8" actId="20577"/>
        <pc:sldMkLst>
          <pc:docMk/>
          <pc:sldMk cId="2479631252" sldId="288"/>
        </pc:sldMkLst>
        <pc:graphicFrameChg chg="modGraphic">
          <ac:chgData name="William Renton" userId="5152674e1450cfa8" providerId="Windows Live" clId="Web-{26B59984-45E9-46D2-BF73-83E295EFC319}" dt="2024-06-10T02:23:31.479" v="8" actId="20577"/>
          <ac:graphicFrameMkLst>
            <pc:docMk/>
            <pc:sldMk cId="2479631252" sldId="288"/>
            <ac:graphicFrameMk id="4" creationId="{08F00D34-5B9F-F9A7-89A1-29DECFC2E165}"/>
          </ac:graphicFrameMkLst>
        </pc:graphicFrameChg>
      </pc:sldChg>
      <pc:sldChg chg="modSp">
        <pc:chgData name="William Renton" userId="5152674e1450cfa8" providerId="Windows Live" clId="Web-{26B59984-45E9-46D2-BF73-83E295EFC319}" dt="2024-06-10T02:34:15.588" v="86" actId="20577"/>
        <pc:sldMkLst>
          <pc:docMk/>
          <pc:sldMk cId="3147334177" sldId="289"/>
        </pc:sldMkLst>
        <pc:spChg chg="mod">
          <ac:chgData name="William Renton" userId="5152674e1450cfa8" providerId="Windows Live" clId="Web-{26B59984-45E9-46D2-BF73-83E295EFC319}" dt="2024-06-10T01:36:00.593" v="3" actId="20577"/>
          <ac:spMkLst>
            <pc:docMk/>
            <pc:sldMk cId="3147334177" sldId="289"/>
            <ac:spMk id="2" creationId="{7A23DF9B-E633-D76C-BAD9-8F2D677ACE8D}"/>
          </ac:spMkLst>
        </pc:spChg>
        <pc:spChg chg="mod">
          <ac:chgData name="William Renton" userId="5152674e1450cfa8" providerId="Windows Live" clId="Web-{26B59984-45E9-46D2-BF73-83E295EFC319}" dt="2024-06-10T02:34:15.588" v="86" actId="20577"/>
          <ac:spMkLst>
            <pc:docMk/>
            <pc:sldMk cId="3147334177" sldId="289"/>
            <ac:spMk id="3" creationId="{8B326A93-4E6E-A2D2-7D10-BC8A7F85002B}"/>
          </ac:spMkLst>
        </pc:spChg>
      </pc:sldChg>
    </pc:docChg>
  </pc:docChgLst>
  <pc:docChgLst>
    <pc:chgData name="Isbelis Lopez" userId="ecf505ab3f1624e6" providerId="Windows Live" clId="Web-{14874D28-6008-4970-B784-E7ADF79EAD95}"/>
    <pc:docChg chg="modSld">
      <pc:chgData name="Isbelis Lopez" userId="ecf505ab3f1624e6" providerId="Windows Live" clId="Web-{14874D28-6008-4970-B784-E7ADF79EAD95}" dt="2024-06-10T02:17:33.838" v="122" actId="1076"/>
      <pc:docMkLst>
        <pc:docMk/>
      </pc:docMkLst>
      <pc:sldChg chg="modNotes">
        <pc:chgData name="Isbelis Lopez" userId="ecf505ab3f1624e6" providerId="Windows Live" clId="Web-{14874D28-6008-4970-B784-E7ADF79EAD95}" dt="2024-06-10T02:06:17.324" v="120"/>
        <pc:sldMkLst>
          <pc:docMk/>
          <pc:sldMk cId="893281262" sldId="283"/>
        </pc:sldMkLst>
      </pc:sldChg>
      <pc:sldChg chg="modNotes">
        <pc:chgData name="Isbelis Lopez" userId="ecf505ab3f1624e6" providerId="Windows Live" clId="Web-{14874D28-6008-4970-B784-E7ADF79EAD95}" dt="2024-06-10T02:03:04.488" v="20"/>
        <pc:sldMkLst>
          <pc:docMk/>
          <pc:sldMk cId="2479655483" sldId="285"/>
        </pc:sldMkLst>
      </pc:sldChg>
      <pc:sldChg chg="modNotes">
        <pc:chgData name="Isbelis Lopez" userId="ecf505ab3f1624e6" providerId="Windows Live" clId="Web-{14874D28-6008-4970-B784-E7ADF79EAD95}" dt="2024-06-10T02:04:01.381" v="104"/>
        <pc:sldMkLst>
          <pc:docMk/>
          <pc:sldMk cId="1500401311" sldId="287"/>
        </pc:sldMkLst>
      </pc:sldChg>
      <pc:sldChg chg="modSp">
        <pc:chgData name="Isbelis Lopez" userId="ecf505ab3f1624e6" providerId="Windows Live" clId="Web-{14874D28-6008-4970-B784-E7ADF79EAD95}" dt="2024-06-10T02:17:33.838" v="122" actId="1076"/>
        <pc:sldMkLst>
          <pc:docMk/>
          <pc:sldMk cId="2479631252" sldId="288"/>
        </pc:sldMkLst>
        <pc:graphicFrameChg chg="mod">
          <ac:chgData name="Isbelis Lopez" userId="ecf505ab3f1624e6" providerId="Windows Live" clId="Web-{14874D28-6008-4970-B784-E7ADF79EAD95}" dt="2024-06-10T02:17:33.838" v="122" actId="1076"/>
          <ac:graphicFrameMkLst>
            <pc:docMk/>
            <pc:sldMk cId="2479631252" sldId="288"/>
            <ac:graphicFrameMk id="4" creationId="{08F00D34-5B9F-F9A7-89A1-29DECFC2E165}"/>
          </ac:graphicFrameMkLst>
        </pc:graphicFrameChg>
      </pc:sldChg>
    </pc:docChg>
  </pc:docChgLst>
  <pc:docChgLst>
    <pc:chgData name="Eugenia Chien" userId="86c755344b11d960" providerId="LiveId" clId="{909CB445-8C16-4808-85C5-D45976C95220}"/>
    <pc:docChg chg="custSel modSld">
      <pc:chgData name="Eugenia Chien" userId="86c755344b11d960" providerId="LiveId" clId="{909CB445-8C16-4808-85C5-D45976C95220}" dt="2024-06-10T22:07:47.087" v="876" actId="20577"/>
      <pc:docMkLst>
        <pc:docMk/>
      </pc:docMkLst>
      <pc:sldChg chg="modSp">
        <pc:chgData name="Eugenia Chien" userId="86c755344b11d960" providerId="LiveId" clId="{909CB445-8C16-4808-85C5-D45976C95220}" dt="2024-06-10T02:28:57.066" v="233" actId="20577"/>
        <pc:sldMkLst>
          <pc:docMk/>
          <pc:sldMk cId="0" sldId="271"/>
        </pc:sldMkLst>
        <pc:graphicFrameChg chg="mod">
          <ac:chgData name="Eugenia Chien" userId="86c755344b11d960" providerId="LiveId" clId="{909CB445-8C16-4808-85C5-D45976C95220}" dt="2024-06-10T02:28:57.066" v="233" actId="20577"/>
          <ac:graphicFrameMkLst>
            <pc:docMk/>
            <pc:sldMk cId="0" sldId="271"/>
            <ac:graphicFrameMk id="2" creationId="{E5040CAE-0F59-895B-AE7F-D139FF00B224}"/>
          </ac:graphicFrameMkLst>
        </pc:graphicFrameChg>
      </pc:sldChg>
      <pc:sldChg chg="modSp">
        <pc:chgData name="Eugenia Chien" userId="86c755344b11d960" providerId="LiveId" clId="{909CB445-8C16-4808-85C5-D45976C95220}" dt="2024-06-10T02:25:11.654" v="135" actId="20577"/>
        <pc:sldMkLst>
          <pc:docMk/>
          <pc:sldMk cId="2479631252" sldId="288"/>
        </pc:sldMkLst>
        <pc:graphicFrameChg chg="mod">
          <ac:chgData name="Eugenia Chien" userId="86c755344b11d960" providerId="LiveId" clId="{909CB445-8C16-4808-85C5-D45976C95220}" dt="2024-06-10T02:25:11.654" v="135" actId="20577"/>
          <ac:graphicFrameMkLst>
            <pc:docMk/>
            <pc:sldMk cId="2479631252" sldId="288"/>
            <ac:graphicFrameMk id="4" creationId="{08F00D34-5B9F-F9A7-89A1-29DECFC2E165}"/>
          </ac:graphicFrameMkLst>
        </pc:graphicFrameChg>
      </pc:sldChg>
      <pc:sldChg chg="modSp mod">
        <pc:chgData name="Eugenia Chien" userId="86c755344b11d960" providerId="LiveId" clId="{909CB445-8C16-4808-85C5-D45976C95220}" dt="2024-06-10T02:32:42.760" v="258" actId="20577"/>
        <pc:sldMkLst>
          <pc:docMk/>
          <pc:sldMk cId="3147334177" sldId="289"/>
        </pc:sldMkLst>
        <pc:spChg chg="mod">
          <ac:chgData name="Eugenia Chien" userId="86c755344b11d960" providerId="LiveId" clId="{909CB445-8C16-4808-85C5-D45976C95220}" dt="2024-06-10T02:32:42.760" v="258" actId="20577"/>
          <ac:spMkLst>
            <pc:docMk/>
            <pc:sldMk cId="3147334177" sldId="289"/>
            <ac:spMk id="3" creationId="{8B326A93-4E6E-A2D2-7D10-BC8A7F85002B}"/>
          </ac:spMkLst>
        </pc:spChg>
      </pc:sldChg>
      <pc:sldChg chg="modNotesTx">
        <pc:chgData name="Eugenia Chien" userId="86c755344b11d960" providerId="LiveId" clId="{909CB445-8C16-4808-85C5-D45976C95220}" dt="2024-06-10T22:07:47.087" v="876" actId="20577"/>
        <pc:sldMkLst>
          <pc:docMk/>
          <pc:sldMk cId="2253753738" sldId="302"/>
        </pc:sldMkLst>
      </pc:sldChg>
    </pc:docChg>
  </pc:docChgLst>
  <pc:docChgLst>
    <pc:chgData name="Isbelis Lopez" userId="ecf505ab3f1624e6" providerId="Windows Live" clId="Web-{B84ECB1F-4A3F-4E2F-8694-4D77C3E108EA}"/>
    <pc:docChg chg="modSld">
      <pc:chgData name="Isbelis Lopez" userId="ecf505ab3f1624e6" providerId="Windows Live" clId="Web-{B84ECB1F-4A3F-4E2F-8694-4D77C3E108EA}" dt="2024-06-06T02:25:30.598" v="40"/>
      <pc:docMkLst>
        <pc:docMk/>
      </pc:docMkLst>
      <pc:sldChg chg="modSp">
        <pc:chgData name="Isbelis Lopez" userId="ecf505ab3f1624e6" providerId="Windows Live" clId="Web-{B84ECB1F-4A3F-4E2F-8694-4D77C3E108EA}" dt="2024-06-06T02:25:30.598" v="40"/>
        <pc:sldMkLst>
          <pc:docMk/>
          <pc:sldMk cId="0" sldId="257"/>
        </pc:sldMkLst>
        <pc:graphicFrameChg chg="mod modGraphic">
          <ac:chgData name="Isbelis Lopez" userId="ecf505ab3f1624e6" providerId="Windows Live" clId="Web-{B84ECB1F-4A3F-4E2F-8694-4D77C3E108EA}" dt="2024-06-06T02:25:30.598" v="40"/>
          <ac:graphicFrameMkLst>
            <pc:docMk/>
            <pc:sldMk cId="0" sldId="257"/>
            <ac:graphicFrameMk id="2" creationId="{C6C41D3C-9499-7977-5C90-37407B538C44}"/>
          </ac:graphicFrameMkLst>
        </pc:graphicFrameChg>
        <pc:picChg chg="mod">
          <ac:chgData name="Isbelis Lopez" userId="ecf505ab3f1624e6" providerId="Windows Live" clId="Web-{B84ECB1F-4A3F-4E2F-8694-4D77C3E108EA}" dt="2024-06-06T02:25:11.082" v="36" actId="14100"/>
          <ac:picMkLst>
            <pc:docMk/>
            <pc:sldMk cId="0" sldId="257"/>
            <ac:picMk id="999" creationId="{44EC798B-FA3B-3EE9-496E-75AF0CBF340F}"/>
          </ac:picMkLst>
        </pc:picChg>
      </pc:sldChg>
    </pc:docChg>
  </pc:docChgLst>
  <pc:docChgLst>
    <pc:chgData name="Garayeva Gunel" userId="8f3028f3c2e4ad01" providerId="Windows Live" clId="Web-{AACED5C3-F140-4BC2-8551-3D4C5E9B98C7}"/>
    <pc:docChg chg="addSld delSld modSld">
      <pc:chgData name="Garayeva Gunel" userId="8f3028f3c2e4ad01" providerId="Windows Live" clId="Web-{AACED5C3-F140-4BC2-8551-3D4C5E9B98C7}" dt="2024-06-09T21:02:19.892" v="215" actId="14100"/>
      <pc:docMkLst>
        <pc:docMk/>
      </pc:docMkLst>
      <pc:sldChg chg="addSp delSp modSp">
        <pc:chgData name="Garayeva Gunel" userId="8f3028f3c2e4ad01" providerId="Windows Live" clId="Web-{AACED5C3-F140-4BC2-8551-3D4C5E9B98C7}" dt="2024-06-09T18:49:46.664" v="119" actId="14100"/>
        <pc:sldMkLst>
          <pc:docMk/>
          <pc:sldMk cId="2638934979" sldId="281"/>
        </pc:sldMkLst>
        <pc:spChg chg="add del mod">
          <ac:chgData name="Garayeva Gunel" userId="8f3028f3c2e4ad01" providerId="Windows Live" clId="Web-{AACED5C3-F140-4BC2-8551-3D4C5E9B98C7}" dt="2024-06-09T18:10:00.922" v="69"/>
          <ac:spMkLst>
            <pc:docMk/>
            <pc:sldMk cId="2638934979" sldId="281"/>
            <ac:spMk id="3" creationId="{40A000E8-77EF-5502-2A11-F58367FF84E5}"/>
          </ac:spMkLst>
        </pc:spChg>
        <pc:spChg chg="add mod">
          <ac:chgData name="Garayeva Gunel" userId="8f3028f3c2e4ad01" providerId="Windows Live" clId="Web-{AACED5C3-F140-4BC2-8551-3D4C5E9B98C7}" dt="2024-06-09T18:10:49.392" v="75" actId="1076"/>
          <ac:spMkLst>
            <pc:docMk/>
            <pc:sldMk cId="2638934979" sldId="281"/>
            <ac:spMk id="4" creationId="{DFC50C52-BFC1-78D8-4F22-E990F325502A}"/>
          </ac:spMkLst>
        </pc:spChg>
        <pc:picChg chg="add del mod">
          <ac:chgData name="Garayeva Gunel" userId="8f3028f3c2e4ad01" providerId="Windows Live" clId="Web-{AACED5C3-F140-4BC2-8551-3D4C5E9B98C7}" dt="2024-06-09T18:49:34.382" v="114"/>
          <ac:picMkLst>
            <pc:docMk/>
            <pc:sldMk cId="2638934979" sldId="281"/>
            <ac:picMk id="2" creationId="{6C0B0CF4-3CE2-D72B-49F3-A1217493D53D}"/>
          </ac:picMkLst>
        </pc:picChg>
        <pc:picChg chg="add mod">
          <ac:chgData name="Garayeva Gunel" userId="8f3028f3c2e4ad01" providerId="Windows Live" clId="Web-{AACED5C3-F140-4BC2-8551-3D4C5E9B98C7}" dt="2024-06-09T18:49:46.664" v="119" actId="14100"/>
          <ac:picMkLst>
            <pc:docMk/>
            <pc:sldMk cId="2638934979" sldId="281"/>
            <ac:picMk id="3" creationId="{4FCDF04C-3FB1-025A-1164-6C6582FA58FC}"/>
          </ac:picMkLst>
        </pc:picChg>
        <pc:picChg chg="add del mod">
          <ac:chgData name="Garayeva Gunel" userId="8f3028f3c2e4ad01" providerId="Windows Live" clId="Web-{AACED5C3-F140-4BC2-8551-3D4C5E9B98C7}" dt="2024-06-09T17:44:53.774" v="8"/>
          <ac:picMkLst>
            <pc:docMk/>
            <pc:sldMk cId="2638934979" sldId="281"/>
            <ac:picMk id="3" creationId="{767808FC-83C8-E6F5-3FD9-761BCAF6E475}"/>
          </ac:picMkLst>
        </pc:picChg>
        <pc:picChg chg="add del mod">
          <ac:chgData name="Garayeva Gunel" userId="8f3028f3c2e4ad01" providerId="Windows Live" clId="Web-{AACED5C3-F140-4BC2-8551-3D4C5E9B98C7}" dt="2024-06-09T17:45:10.181" v="13"/>
          <ac:picMkLst>
            <pc:docMk/>
            <pc:sldMk cId="2638934979" sldId="281"/>
            <ac:picMk id="4" creationId="{E4C79692-1923-5583-6247-72B83467EFD1}"/>
          </ac:picMkLst>
        </pc:picChg>
        <pc:picChg chg="del">
          <ac:chgData name="Garayeva Gunel" userId="8f3028f3c2e4ad01" providerId="Windows Live" clId="Web-{AACED5C3-F140-4BC2-8551-3D4C5E9B98C7}" dt="2024-06-09T18:07:17.966" v="35"/>
          <ac:picMkLst>
            <pc:docMk/>
            <pc:sldMk cId="2638934979" sldId="281"/>
            <ac:picMk id="170" creationId="{00000000-0000-0000-0000-000000000000}"/>
          </ac:picMkLst>
        </pc:picChg>
      </pc:sldChg>
      <pc:sldChg chg="addSp delSp modSp">
        <pc:chgData name="Garayeva Gunel" userId="8f3028f3c2e4ad01" providerId="Windows Live" clId="Web-{AACED5C3-F140-4BC2-8551-3D4C5E9B98C7}" dt="2024-06-09T19:00:38.947" v="162" actId="1076"/>
        <pc:sldMkLst>
          <pc:docMk/>
          <pc:sldMk cId="1605030127" sldId="282"/>
        </pc:sldMkLst>
        <pc:spChg chg="add mod">
          <ac:chgData name="Garayeva Gunel" userId="8f3028f3c2e4ad01" providerId="Windows Live" clId="Web-{AACED5C3-F140-4BC2-8551-3D4C5E9B98C7}" dt="2024-06-09T19:00:38.947" v="162" actId="1076"/>
          <ac:spMkLst>
            <pc:docMk/>
            <pc:sldMk cId="1605030127" sldId="282"/>
            <ac:spMk id="2" creationId="{C5E2F228-0FAF-63EB-415D-C4750FBD94C4}"/>
          </ac:spMkLst>
        </pc:spChg>
        <pc:spChg chg="add del mod">
          <ac:chgData name="Garayeva Gunel" userId="8f3028f3c2e4ad01" providerId="Windows Live" clId="Web-{AACED5C3-F140-4BC2-8551-3D4C5E9B98C7}" dt="2024-06-09T18:46:33.272" v="100"/>
          <ac:spMkLst>
            <pc:docMk/>
            <pc:sldMk cId="1605030127" sldId="282"/>
            <ac:spMk id="3" creationId="{6BFDE0F5-0F05-3ACA-236D-161C4F075BFD}"/>
          </ac:spMkLst>
        </pc:spChg>
        <pc:spChg chg="add del mod">
          <ac:chgData name="Garayeva Gunel" userId="8f3028f3c2e4ad01" providerId="Windows Live" clId="Web-{AACED5C3-F140-4BC2-8551-3D4C5E9B98C7}" dt="2024-06-09T18:46:32.288" v="99"/>
          <ac:spMkLst>
            <pc:docMk/>
            <pc:sldMk cId="1605030127" sldId="282"/>
            <ac:spMk id="4" creationId="{C63E8771-FF3F-7696-CE93-FB0EE646C86A}"/>
          </ac:spMkLst>
        </pc:spChg>
        <pc:spChg chg="add del mod">
          <ac:chgData name="Garayeva Gunel" userId="8f3028f3c2e4ad01" providerId="Windows Live" clId="Web-{AACED5C3-F140-4BC2-8551-3D4C5E9B98C7}" dt="2024-06-09T18:47:31.413" v="103"/>
          <ac:spMkLst>
            <pc:docMk/>
            <pc:sldMk cId="1605030127" sldId="282"/>
            <ac:spMk id="6" creationId="{DE6F066D-186C-1AA3-32C6-87EA92F8B9C5}"/>
          </ac:spMkLst>
        </pc:spChg>
        <pc:spChg chg="add del mod">
          <ac:chgData name="Garayeva Gunel" userId="8f3028f3c2e4ad01" providerId="Windows Live" clId="Web-{AACED5C3-F140-4BC2-8551-3D4C5E9B98C7}" dt="2024-06-09T18:47:48.616" v="107"/>
          <ac:spMkLst>
            <pc:docMk/>
            <pc:sldMk cId="1605030127" sldId="282"/>
            <ac:spMk id="7" creationId="{C287B57E-3B5C-6C8F-D057-B33832D9AAE8}"/>
          </ac:spMkLst>
        </pc:spChg>
        <pc:picChg chg="add del mod">
          <ac:chgData name="Garayeva Gunel" userId="8f3028f3c2e4ad01" providerId="Windows Live" clId="Web-{AACED5C3-F140-4BC2-8551-3D4C5E9B98C7}" dt="2024-06-09T17:45:17.635" v="16"/>
          <ac:picMkLst>
            <pc:docMk/>
            <pc:sldMk cId="1605030127" sldId="282"/>
            <ac:picMk id="2" creationId="{A5D29336-54C0-B82F-5891-7B7D91C3B15C}"/>
          </ac:picMkLst>
        </pc:picChg>
        <pc:picChg chg="add del mod">
          <ac:chgData name="Garayeva Gunel" userId="8f3028f3c2e4ad01" providerId="Windows Live" clId="Web-{AACED5C3-F140-4BC2-8551-3D4C5E9B98C7}" dt="2024-06-09T17:45:27.760" v="18"/>
          <ac:picMkLst>
            <pc:docMk/>
            <pc:sldMk cId="1605030127" sldId="282"/>
            <ac:picMk id="3" creationId="{9F5121C3-8D1D-CE87-CCFB-BEF0B7BD2D85}"/>
          </ac:picMkLst>
        </pc:picChg>
        <pc:picChg chg="add del mod">
          <ac:chgData name="Garayeva Gunel" userId="8f3028f3c2e4ad01" providerId="Windows Live" clId="Web-{AACED5C3-F140-4BC2-8551-3D4C5E9B98C7}" dt="2024-06-09T17:45:37.432" v="20"/>
          <ac:picMkLst>
            <pc:docMk/>
            <pc:sldMk cId="1605030127" sldId="282"/>
            <ac:picMk id="4" creationId="{90B78354-2A17-EA5F-CA38-85BEC1EF20D7}"/>
          </ac:picMkLst>
        </pc:picChg>
        <pc:picChg chg="add del mod modCrop">
          <ac:chgData name="Garayeva Gunel" userId="8f3028f3c2e4ad01" providerId="Windows Live" clId="Web-{AACED5C3-F140-4BC2-8551-3D4C5E9B98C7}" dt="2024-06-09T18:45:43.804" v="94"/>
          <ac:picMkLst>
            <pc:docMk/>
            <pc:sldMk cId="1605030127" sldId="282"/>
            <ac:picMk id="5" creationId="{BFC03821-22B7-C0A9-A9ED-2283A6218C7C}"/>
          </ac:picMkLst>
        </pc:picChg>
        <pc:picChg chg="add del mod modCrop">
          <ac:chgData name="Garayeva Gunel" userId="8f3028f3c2e4ad01" providerId="Windows Live" clId="Web-{AACED5C3-F140-4BC2-8551-3D4C5E9B98C7}" dt="2024-06-09T18:50:04.429" v="120"/>
          <ac:picMkLst>
            <pc:docMk/>
            <pc:sldMk cId="1605030127" sldId="282"/>
            <ac:picMk id="8" creationId="{FC6BCA54-F1FB-8433-18F2-8158852AE741}"/>
          </ac:picMkLst>
        </pc:picChg>
        <pc:picChg chg="add del mod">
          <ac:chgData name="Garayeva Gunel" userId="8f3028f3c2e4ad01" providerId="Windows Live" clId="Web-{AACED5C3-F140-4BC2-8551-3D4C5E9B98C7}" dt="2024-06-09T18:51:46.461" v="126"/>
          <ac:picMkLst>
            <pc:docMk/>
            <pc:sldMk cId="1605030127" sldId="282"/>
            <ac:picMk id="9" creationId="{2A7EABB6-4FB0-CDF6-8094-7715C54DD87F}"/>
          </ac:picMkLst>
        </pc:picChg>
        <pc:picChg chg="add mod">
          <ac:chgData name="Garayeva Gunel" userId="8f3028f3c2e4ad01" providerId="Windows Live" clId="Web-{AACED5C3-F140-4BC2-8551-3D4C5E9B98C7}" dt="2024-06-09T18:52:57.571" v="132" actId="1076"/>
          <ac:picMkLst>
            <pc:docMk/>
            <pc:sldMk cId="1605030127" sldId="282"/>
            <ac:picMk id="10" creationId="{778426ED-9393-9F87-5DF8-9612D6EA7814}"/>
          </ac:picMkLst>
        </pc:picChg>
        <pc:picChg chg="del">
          <ac:chgData name="Garayeva Gunel" userId="8f3028f3c2e4ad01" providerId="Windows Live" clId="Web-{AACED5C3-F140-4BC2-8551-3D4C5E9B98C7}" dt="2024-06-09T18:14:09.730" v="76"/>
          <ac:picMkLst>
            <pc:docMk/>
            <pc:sldMk cId="1605030127" sldId="282"/>
            <ac:picMk id="170" creationId="{00000000-0000-0000-0000-000000000000}"/>
          </ac:picMkLst>
        </pc:picChg>
      </pc:sldChg>
      <pc:sldChg chg="modSp">
        <pc:chgData name="Garayeva Gunel" userId="8f3028f3c2e4ad01" providerId="Windows Live" clId="Web-{AACED5C3-F140-4BC2-8551-3D4C5E9B98C7}" dt="2024-06-09T19:56:31.932" v="180" actId="20577"/>
        <pc:sldMkLst>
          <pc:docMk/>
          <pc:sldMk cId="3273384170" sldId="295"/>
        </pc:sldMkLst>
        <pc:spChg chg="mod">
          <ac:chgData name="Garayeva Gunel" userId="8f3028f3c2e4ad01" providerId="Windows Live" clId="Web-{AACED5C3-F140-4BC2-8551-3D4C5E9B98C7}" dt="2024-06-09T19:56:31.932" v="180" actId="20577"/>
          <ac:spMkLst>
            <pc:docMk/>
            <pc:sldMk cId="3273384170" sldId="295"/>
            <ac:spMk id="27" creationId="{8B5727B3-B671-8F0D-2E7E-CDF03AEE1040}"/>
          </ac:spMkLst>
        </pc:spChg>
      </pc:sldChg>
      <pc:sldChg chg="new del">
        <pc:chgData name="Garayeva Gunel" userId="8f3028f3c2e4ad01" providerId="Windows Live" clId="Web-{AACED5C3-F140-4BC2-8551-3D4C5E9B98C7}" dt="2024-06-09T17:44:36.446" v="5"/>
        <pc:sldMkLst>
          <pc:docMk/>
          <pc:sldMk cId="1357721045" sldId="299"/>
        </pc:sldMkLst>
      </pc:sldChg>
      <pc:sldChg chg="addSp delSp modSp add del replId">
        <pc:chgData name="Garayeva Gunel" userId="8f3028f3c2e4ad01" providerId="Windows Live" clId="Web-{AACED5C3-F140-4BC2-8551-3D4C5E9B98C7}" dt="2024-06-09T19:54:37.319" v="165"/>
        <pc:sldMkLst>
          <pc:docMk/>
          <pc:sldMk cId="2839318899" sldId="300"/>
        </pc:sldMkLst>
        <pc:picChg chg="add del mod">
          <ac:chgData name="Garayeva Gunel" userId="8f3028f3c2e4ad01" providerId="Windows Live" clId="Web-{AACED5C3-F140-4BC2-8551-3D4C5E9B98C7}" dt="2024-06-09T17:46:01.748" v="26"/>
          <ac:picMkLst>
            <pc:docMk/>
            <pc:sldMk cId="2839318899" sldId="300"/>
            <ac:picMk id="2" creationId="{3A944C74-C3FA-479F-E1E8-4EEBF6E8D7DE}"/>
          </ac:picMkLst>
        </pc:picChg>
        <pc:picChg chg="add mod">
          <ac:chgData name="Garayeva Gunel" userId="8f3028f3c2e4ad01" providerId="Windows Live" clId="Web-{AACED5C3-F140-4BC2-8551-3D4C5E9B98C7}" dt="2024-06-09T17:46:09.124" v="29" actId="14100"/>
          <ac:picMkLst>
            <pc:docMk/>
            <pc:sldMk cId="2839318899" sldId="300"/>
            <ac:picMk id="3" creationId="{CC17FF1C-8135-8602-3EAC-51EC5A4E6955}"/>
          </ac:picMkLst>
        </pc:picChg>
        <pc:picChg chg="del">
          <ac:chgData name="Garayeva Gunel" userId="8f3028f3c2e4ad01" providerId="Windows Live" clId="Web-{AACED5C3-F140-4BC2-8551-3D4C5E9B98C7}" dt="2024-06-09T19:01:06.229" v="163"/>
          <ac:picMkLst>
            <pc:docMk/>
            <pc:sldMk cId="2839318899" sldId="300"/>
            <ac:picMk id="170" creationId="{00000000-0000-0000-0000-000000000000}"/>
          </ac:picMkLst>
        </pc:picChg>
      </pc:sldChg>
      <pc:sldChg chg="addSp delSp modSp add replId">
        <pc:chgData name="Garayeva Gunel" userId="8f3028f3c2e4ad01" providerId="Windows Live" clId="Web-{AACED5C3-F140-4BC2-8551-3D4C5E9B98C7}" dt="2024-06-09T21:02:19.892" v="215" actId="14100"/>
        <pc:sldMkLst>
          <pc:docMk/>
          <pc:sldMk cId="1373212778" sldId="301"/>
        </pc:sldMkLst>
        <pc:spChg chg="add mod">
          <ac:chgData name="Garayeva Gunel" userId="8f3028f3c2e4ad01" providerId="Windows Live" clId="Web-{AACED5C3-F140-4BC2-8551-3D4C5E9B98C7}" dt="2024-06-09T21:02:19.892" v="215" actId="14100"/>
          <ac:spMkLst>
            <pc:docMk/>
            <pc:sldMk cId="1373212778" sldId="301"/>
            <ac:spMk id="2" creationId="{4779B77C-F066-3BDD-886B-DC9AEF974E0F}"/>
          </ac:spMkLst>
        </pc:spChg>
        <pc:picChg chg="add del mod">
          <ac:chgData name="Garayeva Gunel" userId="8f3028f3c2e4ad01" providerId="Windows Live" clId="Web-{AACED5C3-F140-4BC2-8551-3D4C5E9B98C7}" dt="2024-06-09T17:46:21.483" v="31"/>
          <ac:picMkLst>
            <pc:docMk/>
            <pc:sldMk cId="1373212778" sldId="301"/>
            <ac:picMk id="2" creationId="{C2E8045C-CEA7-877D-FC59-0C2FF3940D48}"/>
          </ac:picMkLst>
        </pc:picChg>
        <pc:picChg chg="add mod">
          <ac:chgData name="Garayeva Gunel" userId="8f3028f3c2e4ad01" providerId="Windows Live" clId="Web-{AACED5C3-F140-4BC2-8551-3D4C5E9B98C7}" dt="2024-06-09T20:59:11.166" v="183" actId="14100"/>
          <ac:picMkLst>
            <pc:docMk/>
            <pc:sldMk cId="1373212778" sldId="301"/>
            <ac:picMk id="3" creationId="{AFDAFD09-B644-5AEC-C283-DAC729F43C3C}"/>
          </ac:picMkLst>
        </pc:picChg>
        <pc:picChg chg="del">
          <ac:chgData name="Garayeva Gunel" userId="8f3028f3c2e4ad01" providerId="Windows Live" clId="Web-{AACED5C3-F140-4BC2-8551-3D4C5E9B98C7}" dt="2024-06-09T19:09:23.496" v="164"/>
          <ac:picMkLst>
            <pc:docMk/>
            <pc:sldMk cId="1373212778" sldId="301"/>
            <ac:picMk id="170" creationId="{00000000-0000-0000-0000-000000000000}"/>
          </ac:picMkLst>
        </pc:picChg>
      </pc:sldChg>
    </pc:docChg>
  </pc:docChgLst>
  <pc:docChgLst>
    <pc:chgData name="Eugenia Chien" userId="86c755344b11d960" providerId="Windows Live" clId="Web-{DFA6EB8B-1FEB-4C3D-9F88-F03599AB6040}"/>
    <pc:docChg chg="addSld modSld">
      <pc:chgData name="Eugenia Chien" userId="86c755344b11d960" providerId="Windows Live" clId="Web-{DFA6EB8B-1FEB-4C3D-9F88-F03599AB6040}" dt="2024-06-09T21:21:07.851" v="11" actId="14100"/>
      <pc:docMkLst>
        <pc:docMk/>
      </pc:docMkLst>
      <pc:sldChg chg="addSp delSp modSp add replId">
        <pc:chgData name="Eugenia Chien" userId="86c755344b11d960" providerId="Windows Live" clId="Web-{DFA6EB8B-1FEB-4C3D-9F88-F03599AB6040}" dt="2024-06-09T21:21:07.851" v="11" actId="14100"/>
        <pc:sldMkLst>
          <pc:docMk/>
          <pc:sldMk cId="2253753738" sldId="302"/>
        </pc:sldMkLst>
        <pc:picChg chg="del">
          <ac:chgData name="Eugenia Chien" userId="86c755344b11d960" providerId="Windows Live" clId="Web-{DFA6EB8B-1FEB-4C3D-9F88-F03599AB6040}" dt="2024-06-09T21:18:10.931" v="1"/>
          <ac:picMkLst>
            <pc:docMk/>
            <pc:sldMk cId="2253753738" sldId="302"/>
            <ac:picMk id="2" creationId="{84676B1E-97AA-C91B-2832-075DEF80EDA0}"/>
          </ac:picMkLst>
        </pc:picChg>
        <pc:picChg chg="add mod">
          <ac:chgData name="Eugenia Chien" userId="86c755344b11d960" providerId="Windows Live" clId="Web-{DFA6EB8B-1FEB-4C3D-9F88-F03599AB6040}" dt="2024-06-09T21:21:07.851" v="11" actId="14100"/>
          <ac:picMkLst>
            <pc:docMk/>
            <pc:sldMk cId="2253753738" sldId="302"/>
            <ac:picMk id="3" creationId="{1E71AC0E-F8CD-C4C4-E437-CB6D2EF5764B}"/>
          </ac:picMkLst>
        </pc:picChg>
      </pc:sldChg>
    </pc:docChg>
  </pc:docChgLst>
  <pc:docChgLst>
    <pc:chgData name="Garayeva Gunel" userId="8f3028f3c2e4ad01" providerId="Windows Live" clId="Web-{11A9CAEC-0A49-4817-98FA-E6A9C4FC15CD}"/>
    <pc:docChg chg="sldOrd">
      <pc:chgData name="Garayeva Gunel" userId="8f3028f3c2e4ad01" providerId="Windows Live" clId="Web-{11A9CAEC-0A49-4817-98FA-E6A9C4FC15CD}" dt="2024-06-10T02:09:29.459" v="5"/>
      <pc:docMkLst>
        <pc:docMk/>
      </pc:docMkLst>
      <pc:sldChg chg="ord">
        <pc:chgData name="Garayeva Gunel" userId="8f3028f3c2e4ad01" providerId="Windows Live" clId="Web-{11A9CAEC-0A49-4817-98FA-E6A9C4FC15CD}" dt="2024-06-10T02:09:29.459" v="3"/>
        <pc:sldMkLst>
          <pc:docMk/>
          <pc:sldMk cId="1852301191" sldId="296"/>
        </pc:sldMkLst>
      </pc:sldChg>
      <pc:sldChg chg="ord">
        <pc:chgData name="Garayeva Gunel" userId="8f3028f3c2e4ad01" providerId="Windows Live" clId="Web-{11A9CAEC-0A49-4817-98FA-E6A9C4FC15CD}" dt="2024-06-10T02:09:29.459" v="4"/>
        <pc:sldMkLst>
          <pc:docMk/>
          <pc:sldMk cId="1446311629" sldId="297"/>
        </pc:sldMkLst>
      </pc:sldChg>
      <pc:sldChg chg="ord">
        <pc:chgData name="Garayeva Gunel" userId="8f3028f3c2e4ad01" providerId="Windows Live" clId="Web-{11A9CAEC-0A49-4817-98FA-E6A9C4FC15CD}" dt="2024-06-10T02:09:29.459" v="5"/>
        <pc:sldMkLst>
          <pc:docMk/>
          <pc:sldMk cId="3886771992" sldId="298"/>
        </pc:sldMkLst>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CE1C9E-400C-4486-8469-3B63A07E999C}" type="doc">
      <dgm:prSet loTypeId="urn:microsoft.com/office/officeart/2005/8/layout/hierarchy1" loCatId="hierarchy" qsTypeId="urn:microsoft.com/office/officeart/2005/8/quickstyle/3d3" qsCatId="3D" csTypeId="urn:microsoft.com/office/officeart/2005/8/colors/colorful1" csCatId="colorful" phldr="1"/>
      <dgm:spPr/>
      <dgm:t>
        <a:bodyPr/>
        <a:lstStyle/>
        <a:p>
          <a:endParaRPr lang="en-US"/>
        </a:p>
      </dgm:t>
    </dgm:pt>
    <dgm:pt modelId="{5E028071-B2C4-47C4-8AAE-D8A15311D9E6}">
      <dgm:prSet phldrT="[Text]" phldr="0"/>
      <dgm:spPr/>
      <dgm:t>
        <a:bodyPr/>
        <a:lstStyle/>
        <a:p>
          <a:pPr rtl="0"/>
          <a:r>
            <a:rPr lang="en-US" b="1">
              <a:latin typeface="Roboto"/>
              <a:ea typeface="Roboto"/>
              <a:cs typeface="Roboto"/>
            </a:rPr>
            <a:t>CO</a:t>
          </a:r>
          <a:r>
            <a:rPr lang="en-US" b="1" baseline="-25000">
              <a:latin typeface="Roboto"/>
              <a:ea typeface="Roboto"/>
              <a:cs typeface="Roboto"/>
            </a:rPr>
            <a:t>2</a:t>
          </a:r>
          <a:r>
            <a:rPr lang="en-US" b="1">
              <a:latin typeface="Roboto"/>
              <a:ea typeface="Roboto"/>
              <a:cs typeface="Roboto"/>
            </a:rPr>
            <a:t> emission </a:t>
          </a:r>
        </a:p>
      </dgm:t>
    </dgm:pt>
    <dgm:pt modelId="{1B2DF209-A071-4AFA-B678-6E21CF0A883B}" type="parTrans" cxnId="{543E946B-37B2-4325-A441-85946747E380}">
      <dgm:prSet/>
      <dgm:spPr/>
      <dgm:t>
        <a:bodyPr/>
        <a:lstStyle/>
        <a:p>
          <a:endParaRPr lang="en-US"/>
        </a:p>
      </dgm:t>
    </dgm:pt>
    <dgm:pt modelId="{0CA9C0C9-1571-4715-A195-B7FB346478EF}" type="sibTrans" cxnId="{543E946B-37B2-4325-A441-85946747E380}">
      <dgm:prSet/>
      <dgm:spPr/>
      <dgm:t>
        <a:bodyPr/>
        <a:lstStyle/>
        <a:p>
          <a:endParaRPr lang="en-US"/>
        </a:p>
      </dgm:t>
    </dgm:pt>
    <dgm:pt modelId="{61C8AFB9-6D9A-4652-A211-F14EDBE3FCD9}">
      <dgm:prSet phldrT="[Text]" phldr="0"/>
      <dgm:spPr/>
      <dgm:t>
        <a:bodyPr/>
        <a:lstStyle/>
        <a:p>
          <a:pPr rtl="0"/>
          <a:r>
            <a:rPr lang="en-US">
              <a:latin typeface="Roboto"/>
              <a:ea typeface="Roboto"/>
              <a:cs typeface="Roboto"/>
            </a:rPr>
            <a:t>Grams per kilometer</a:t>
          </a:r>
        </a:p>
      </dgm:t>
    </dgm:pt>
    <dgm:pt modelId="{79D1848B-674D-4DEA-AC4E-594A502C5959}" type="parTrans" cxnId="{668AD4DC-3716-4711-9EA2-285ED8E84788}">
      <dgm:prSet/>
      <dgm:spPr/>
      <dgm:t>
        <a:bodyPr/>
        <a:lstStyle/>
        <a:p>
          <a:endParaRPr lang="en-US"/>
        </a:p>
      </dgm:t>
    </dgm:pt>
    <dgm:pt modelId="{1DBD06BE-F40E-4F01-9BAF-0ABD375C789D}" type="sibTrans" cxnId="{668AD4DC-3716-4711-9EA2-285ED8E84788}">
      <dgm:prSet/>
      <dgm:spPr/>
      <dgm:t>
        <a:bodyPr/>
        <a:lstStyle/>
        <a:p>
          <a:endParaRPr lang="en-US"/>
        </a:p>
      </dgm:t>
    </dgm:pt>
    <dgm:pt modelId="{0B7385B0-ADEA-4AA5-A840-61C623C1399B}">
      <dgm:prSet phldrT="[Text]" phldr="0"/>
      <dgm:spPr/>
      <dgm:t>
        <a:bodyPr/>
        <a:lstStyle/>
        <a:p>
          <a:pPr rtl="0"/>
          <a:r>
            <a:rPr lang="en-US">
              <a:latin typeface="Roboto"/>
              <a:ea typeface="Roboto"/>
              <a:cs typeface="Roboto"/>
            </a:rPr>
            <a:t>Fuel </a:t>
          </a:r>
        </a:p>
      </dgm:t>
    </dgm:pt>
    <dgm:pt modelId="{FDF9FDDD-201E-467E-98A5-9A3530D0BBA0}" type="parTrans" cxnId="{027500A9-0468-4728-A7D5-36E50185468A}">
      <dgm:prSet/>
      <dgm:spPr/>
      <dgm:t>
        <a:bodyPr/>
        <a:lstStyle/>
        <a:p>
          <a:endParaRPr lang="en-US"/>
        </a:p>
      </dgm:t>
    </dgm:pt>
    <dgm:pt modelId="{6D05B8F5-B019-4A64-8337-0D17CEA65B77}" type="sibTrans" cxnId="{027500A9-0468-4728-A7D5-36E50185468A}">
      <dgm:prSet/>
      <dgm:spPr/>
      <dgm:t>
        <a:bodyPr/>
        <a:lstStyle/>
        <a:p>
          <a:endParaRPr lang="en-US"/>
        </a:p>
      </dgm:t>
    </dgm:pt>
    <dgm:pt modelId="{C0C275F8-0EC1-4A45-BBD9-0F7874792A56}">
      <dgm:prSet phldrT="[Text]" phldr="0"/>
      <dgm:spPr/>
      <dgm:t>
        <a:bodyPr/>
        <a:lstStyle/>
        <a:p>
          <a:pPr rtl="0"/>
          <a:r>
            <a:rPr lang="en-US" baseline="0">
              <a:latin typeface="Roboto"/>
              <a:ea typeface="Roboto"/>
              <a:cs typeface="Roboto"/>
            </a:rPr>
            <a:t>Engine size cm</a:t>
          </a:r>
          <a:r>
            <a:rPr lang="en-US" baseline="30000">
              <a:latin typeface="Roboto"/>
              <a:ea typeface="Roboto"/>
              <a:cs typeface="Roboto"/>
            </a:rPr>
            <a:t>3</a:t>
          </a:r>
        </a:p>
      </dgm:t>
    </dgm:pt>
    <dgm:pt modelId="{E820CFB2-D4DE-405D-9ECA-DA5C1EF34388}" type="parTrans" cxnId="{317DCE81-2016-46C9-AC4A-E772C6107B4F}">
      <dgm:prSet/>
      <dgm:spPr/>
      <dgm:t>
        <a:bodyPr/>
        <a:lstStyle/>
        <a:p>
          <a:endParaRPr lang="en-US"/>
        </a:p>
      </dgm:t>
    </dgm:pt>
    <dgm:pt modelId="{019F8AC6-2A8C-4257-861F-382EFAA85C40}" type="sibTrans" cxnId="{317DCE81-2016-46C9-AC4A-E772C6107B4F}">
      <dgm:prSet/>
      <dgm:spPr/>
      <dgm:t>
        <a:bodyPr/>
        <a:lstStyle/>
        <a:p>
          <a:endParaRPr lang="en-US"/>
        </a:p>
      </dgm:t>
    </dgm:pt>
    <dgm:pt modelId="{088C3A84-B8C1-44A1-B36F-FF6506A03A10}">
      <dgm:prSet phldr="0"/>
      <dgm:spPr/>
      <dgm:t>
        <a:bodyPr/>
        <a:lstStyle/>
        <a:p>
          <a:r>
            <a:rPr lang="en-US">
              <a:latin typeface="Roboto"/>
              <a:ea typeface="Roboto"/>
              <a:cs typeface="Roboto"/>
            </a:rPr>
            <a:t>Impact</a:t>
          </a:r>
        </a:p>
      </dgm:t>
    </dgm:pt>
    <dgm:pt modelId="{66845A38-43F4-476D-A1FB-77B32F3A0103}" type="parTrans" cxnId="{3C76D20F-7A63-431E-8552-0B6E6FB31816}">
      <dgm:prSet/>
      <dgm:spPr/>
    </dgm:pt>
    <dgm:pt modelId="{A87DDAEE-21F0-4190-8F6A-C27967D71BEE}" type="sibTrans" cxnId="{3C76D20F-7A63-431E-8552-0B6E6FB31816}">
      <dgm:prSet/>
      <dgm:spPr/>
    </dgm:pt>
    <dgm:pt modelId="{70EF2F00-A2FA-45B3-BF44-E45AFCE54231}">
      <dgm:prSet phldr="0"/>
      <dgm:spPr/>
      <dgm:t>
        <a:bodyPr/>
        <a:lstStyle/>
        <a:p>
          <a:pPr rtl="0"/>
          <a:r>
            <a:rPr lang="en-US">
              <a:latin typeface="Roboto"/>
              <a:ea typeface="Roboto"/>
              <a:cs typeface="Roboto"/>
            </a:rPr>
            <a:t>Power of vehicle </a:t>
          </a:r>
        </a:p>
      </dgm:t>
    </dgm:pt>
    <dgm:pt modelId="{AB4002BA-8BD8-4F00-A486-D907A68F9C06}" type="parTrans" cxnId="{B133E368-A74D-4593-AD6F-A82C2BC61E80}">
      <dgm:prSet/>
      <dgm:spPr/>
    </dgm:pt>
    <dgm:pt modelId="{2A56EDBA-A5BD-49C5-8D64-32A062C70CD9}" type="sibTrans" cxnId="{B133E368-A74D-4593-AD6F-A82C2BC61E80}">
      <dgm:prSet/>
      <dgm:spPr/>
    </dgm:pt>
    <dgm:pt modelId="{E37DF609-3EB0-4E22-AAB6-C0B2AD9B8431}">
      <dgm:prSet phldr="0"/>
      <dgm:spPr/>
      <dgm:t>
        <a:bodyPr/>
        <a:lstStyle/>
        <a:p>
          <a:pPr rtl="0"/>
          <a:r>
            <a:rPr lang="en-US">
              <a:latin typeface="Roboto"/>
              <a:ea typeface="Roboto"/>
              <a:cs typeface="Roboto"/>
            </a:rPr>
            <a:t>Transmission type</a:t>
          </a:r>
        </a:p>
      </dgm:t>
    </dgm:pt>
    <dgm:pt modelId="{275AB90C-411E-4A19-96B4-42C4BA876081}" type="parTrans" cxnId="{2F614CB6-4F4E-4881-ACD2-13FE87DB328F}">
      <dgm:prSet/>
      <dgm:spPr/>
    </dgm:pt>
    <dgm:pt modelId="{A9F106E8-8048-4D88-A106-E8736EF44696}" type="sibTrans" cxnId="{2F614CB6-4F4E-4881-ACD2-13FE87DB328F}">
      <dgm:prSet/>
      <dgm:spPr/>
    </dgm:pt>
    <dgm:pt modelId="{7A3D1611-FA33-4807-92FB-487F1539B15F}">
      <dgm:prSet phldr="0"/>
      <dgm:spPr/>
      <dgm:t>
        <a:bodyPr/>
        <a:lstStyle/>
        <a:p>
          <a:pPr rtl="0"/>
          <a:r>
            <a:rPr lang="en-US">
              <a:latin typeface="Roboto"/>
              <a:ea typeface="Roboto"/>
              <a:cs typeface="Roboto"/>
            </a:rPr>
            <a:t>Air quality</a:t>
          </a:r>
        </a:p>
      </dgm:t>
    </dgm:pt>
    <dgm:pt modelId="{D25FB3B2-00DD-4D5A-B417-7A28E10CADBD}" type="parTrans" cxnId="{1FD0F879-26FC-4DF1-8DF1-85C4E1F5705D}">
      <dgm:prSet/>
      <dgm:spPr/>
    </dgm:pt>
    <dgm:pt modelId="{0B154ED6-6D4C-46E5-B67C-F52134CDDB91}" type="sibTrans" cxnId="{1FD0F879-26FC-4DF1-8DF1-85C4E1F5705D}">
      <dgm:prSet/>
      <dgm:spPr/>
    </dgm:pt>
    <dgm:pt modelId="{1BE89505-AF0F-4150-85E5-4993EFF101E5}" type="pres">
      <dgm:prSet presAssocID="{5DCE1C9E-400C-4486-8469-3B63A07E999C}" presName="hierChild1" presStyleCnt="0">
        <dgm:presLayoutVars>
          <dgm:chPref val="1"/>
          <dgm:dir/>
          <dgm:animOne val="branch"/>
          <dgm:animLvl val="lvl"/>
          <dgm:resizeHandles/>
        </dgm:presLayoutVars>
      </dgm:prSet>
      <dgm:spPr/>
    </dgm:pt>
    <dgm:pt modelId="{75FF672B-58E3-4B69-8535-9A83A55016F9}" type="pres">
      <dgm:prSet presAssocID="{5E028071-B2C4-47C4-8AAE-D8A15311D9E6}" presName="hierRoot1" presStyleCnt="0"/>
      <dgm:spPr/>
    </dgm:pt>
    <dgm:pt modelId="{2987B9A0-06FC-4D53-B9BD-A29E8D2B77CD}" type="pres">
      <dgm:prSet presAssocID="{5E028071-B2C4-47C4-8AAE-D8A15311D9E6}" presName="composite" presStyleCnt="0"/>
      <dgm:spPr/>
    </dgm:pt>
    <dgm:pt modelId="{304DEB02-58C0-4D77-9E28-CAFFFAD36DAA}" type="pres">
      <dgm:prSet presAssocID="{5E028071-B2C4-47C4-8AAE-D8A15311D9E6}" presName="background" presStyleLbl="node0" presStyleIdx="0" presStyleCnt="1"/>
      <dgm:spPr/>
    </dgm:pt>
    <dgm:pt modelId="{0A1D9182-DF26-435D-B42D-0F08473FCA40}" type="pres">
      <dgm:prSet presAssocID="{5E028071-B2C4-47C4-8AAE-D8A15311D9E6}" presName="text" presStyleLbl="fgAcc0" presStyleIdx="0" presStyleCnt="1">
        <dgm:presLayoutVars>
          <dgm:chPref val="3"/>
        </dgm:presLayoutVars>
      </dgm:prSet>
      <dgm:spPr/>
    </dgm:pt>
    <dgm:pt modelId="{736A5453-DB4D-47C5-BE05-4A5768525ACE}" type="pres">
      <dgm:prSet presAssocID="{5E028071-B2C4-47C4-8AAE-D8A15311D9E6}" presName="hierChild2" presStyleCnt="0"/>
      <dgm:spPr/>
    </dgm:pt>
    <dgm:pt modelId="{A167E210-3D5E-4061-B758-9EC3373DFF0E}" type="pres">
      <dgm:prSet presAssocID="{79D1848B-674D-4DEA-AC4E-594A502C5959}" presName="Name10" presStyleLbl="parChTrans1D2" presStyleIdx="0" presStyleCnt="2"/>
      <dgm:spPr/>
    </dgm:pt>
    <dgm:pt modelId="{4B2087A3-DD2D-4D2C-BBE4-C8811C6FD759}" type="pres">
      <dgm:prSet presAssocID="{61C8AFB9-6D9A-4652-A211-F14EDBE3FCD9}" presName="hierRoot2" presStyleCnt="0"/>
      <dgm:spPr/>
    </dgm:pt>
    <dgm:pt modelId="{F60FD689-20A9-4F6E-9EE0-ED80D0AA1BD1}" type="pres">
      <dgm:prSet presAssocID="{61C8AFB9-6D9A-4652-A211-F14EDBE3FCD9}" presName="composite2" presStyleCnt="0"/>
      <dgm:spPr/>
    </dgm:pt>
    <dgm:pt modelId="{26AC5EDB-E9FD-4F78-92B9-FA76FB56483B}" type="pres">
      <dgm:prSet presAssocID="{61C8AFB9-6D9A-4652-A211-F14EDBE3FCD9}" presName="background2" presStyleLbl="node2" presStyleIdx="0" presStyleCnt="2"/>
      <dgm:spPr/>
    </dgm:pt>
    <dgm:pt modelId="{56409A4A-CE6F-453B-9D12-89EE03FA6FDC}" type="pres">
      <dgm:prSet presAssocID="{61C8AFB9-6D9A-4652-A211-F14EDBE3FCD9}" presName="text2" presStyleLbl="fgAcc2" presStyleIdx="0" presStyleCnt="2">
        <dgm:presLayoutVars>
          <dgm:chPref val="3"/>
        </dgm:presLayoutVars>
      </dgm:prSet>
      <dgm:spPr/>
    </dgm:pt>
    <dgm:pt modelId="{79EF0430-4D11-4309-B916-A75E913C1C4B}" type="pres">
      <dgm:prSet presAssocID="{61C8AFB9-6D9A-4652-A211-F14EDBE3FCD9}" presName="hierChild3" presStyleCnt="0"/>
      <dgm:spPr/>
    </dgm:pt>
    <dgm:pt modelId="{028259A0-F1FD-4DC1-8146-EA75A0A62A89}" type="pres">
      <dgm:prSet presAssocID="{FDF9FDDD-201E-467E-98A5-9A3530D0BBA0}" presName="Name17" presStyleLbl="parChTrans1D3" presStyleIdx="0" presStyleCnt="5"/>
      <dgm:spPr/>
    </dgm:pt>
    <dgm:pt modelId="{20D777FB-A79A-4747-8762-CCF3C21E9491}" type="pres">
      <dgm:prSet presAssocID="{0B7385B0-ADEA-4AA5-A840-61C623C1399B}" presName="hierRoot3" presStyleCnt="0"/>
      <dgm:spPr/>
    </dgm:pt>
    <dgm:pt modelId="{F35D320D-AD5F-4153-8BB8-3B390B8836C3}" type="pres">
      <dgm:prSet presAssocID="{0B7385B0-ADEA-4AA5-A840-61C623C1399B}" presName="composite3" presStyleCnt="0"/>
      <dgm:spPr/>
    </dgm:pt>
    <dgm:pt modelId="{3AFFEC34-B8AE-4A32-903F-95655843BE58}" type="pres">
      <dgm:prSet presAssocID="{0B7385B0-ADEA-4AA5-A840-61C623C1399B}" presName="background3" presStyleLbl="node3" presStyleIdx="0" presStyleCnt="5"/>
      <dgm:spPr/>
    </dgm:pt>
    <dgm:pt modelId="{FA9F71C0-890A-44C1-80B1-AD7EB6AF0508}" type="pres">
      <dgm:prSet presAssocID="{0B7385B0-ADEA-4AA5-A840-61C623C1399B}" presName="text3" presStyleLbl="fgAcc3" presStyleIdx="0" presStyleCnt="5">
        <dgm:presLayoutVars>
          <dgm:chPref val="3"/>
        </dgm:presLayoutVars>
      </dgm:prSet>
      <dgm:spPr/>
    </dgm:pt>
    <dgm:pt modelId="{C2995692-B252-41B9-9590-C26C3CC4945E}" type="pres">
      <dgm:prSet presAssocID="{0B7385B0-ADEA-4AA5-A840-61C623C1399B}" presName="hierChild4" presStyleCnt="0"/>
      <dgm:spPr/>
    </dgm:pt>
    <dgm:pt modelId="{41BC0CD7-168C-4EBE-B72D-E13AC4DD301A}" type="pres">
      <dgm:prSet presAssocID="{AB4002BA-8BD8-4F00-A486-D907A68F9C06}" presName="Name17" presStyleLbl="parChTrans1D3" presStyleIdx="1" presStyleCnt="5"/>
      <dgm:spPr/>
    </dgm:pt>
    <dgm:pt modelId="{D9235EE5-0425-4CAC-AA72-AB06B272B2C3}" type="pres">
      <dgm:prSet presAssocID="{70EF2F00-A2FA-45B3-BF44-E45AFCE54231}" presName="hierRoot3" presStyleCnt="0"/>
      <dgm:spPr/>
    </dgm:pt>
    <dgm:pt modelId="{F48697ED-4DFF-4C2D-8B58-AB0B6FC1E5ED}" type="pres">
      <dgm:prSet presAssocID="{70EF2F00-A2FA-45B3-BF44-E45AFCE54231}" presName="composite3" presStyleCnt="0"/>
      <dgm:spPr/>
    </dgm:pt>
    <dgm:pt modelId="{641B955C-BAE8-4AF5-A2F0-98F157DB00B4}" type="pres">
      <dgm:prSet presAssocID="{70EF2F00-A2FA-45B3-BF44-E45AFCE54231}" presName="background3" presStyleLbl="node3" presStyleIdx="1" presStyleCnt="5"/>
      <dgm:spPr/>
    </dgm:pt>
    <dgm:pt modelId="{92EE6142-C52E-4477-9B98-39BCC8F270F4}" type="pres">
      <dgm:prSet presAssocID="{70EF2F00-A2FA-45B3-BF44-E45AFCE54231}" presName="text3" presStyleLbl="fgAcc3" presStyleIdx="1" presStyleCnt="5">
        <dgm:presLayoutVars>
          <dgm:chPref val="3"/>
        </dgm:presLayoutVars>
      </dgm:prSet>
      <dgm:spPr/>
    </dgm:pt>
    <dgm:pt modelId="{AF28DD45-57FA-40BC-8EB0-D52E2B1F4514}" type="pres">
      <dgm:prSet presAssocID="{70EF2F00-A2FA-45B3-BF44-E45AFCE54231}" presName="hierChild4" presStyleCnt="0"/>
      <dgm:spPr/>
    </dgm:pt>
    <dgm:pt modelId="{9742CDDA-0F29-4C1B-B3E5-6601E9E2AAD7}" type="pres">
      <dgm:prSet presAssocID="{275AB90C-411E-4A19-96B4-42C4BA876081}" presName="Name17" presStyleLbl="parChTrans1D3" presStyleIdx="2" presStyleCnt="5"/>
      <dgm:spPr/>
    </dgm:pt>
    <dgm:pt modelId="{5BBDA90C-129B-4B58-BD70-55D0208C21F8}" type="pres">
      <dgm:prSet presAssocID="{E37DF609-3EB0-4E22-AAB6-C0B2AD9B8431}" presName="hierRoot3" presStyleCnt="0"/>
      <dgm:spPr/>
    </dgm:pt>
    <dgm:pt modelId="{91F50E3B-9847-44AE-8A56-5D53B21520FE}" type="pres">
      <dgm:prSet presAssocID="{E37DF609-3EB0-4E22-AAB6-C0B2AD9B8431}" presName="composite3" presStyleCnt="0"/>
      <dgm:spPr/>
    </dgm:pt>
    <dgm:pt modelId="{A685FAAD-6AE6-48A3-8EA8-5E097E841214}" type="pres">
      <dgm:prSet presAssocID="{E37DF609-3EB0-4E22-AAB6-C0B2AD9B8431}" presName="background3" presStyleLbl="node3" presStyleIdx="2" presStyleCnt="5"/>
      <dgm:spPr/>
    </dgm:pt>
    <dgm:pt modelId="{07467316-EF72-4B02-B823-A3E73EB1F4AC}" type="pres">
      <dgm:prSet presAssocID="{E37DF609-3EB0-4E22-AAB6-C0B2AD9B8431}" presName="text3" presStyleLbl="fgAcc3" presStyleIdx="2" presStyleCnt="5">
        <dgm:presLayoutVars>
          <dgm:chPref val="3"/>
        </dgm:presLayoutVars>
      </dgm:prSet>
      <dgm:spPr/>
    </dgm:pt>
    <dgm:pt modelId="{58FE2F9C-7ABD-408E-820A-C3CD5CB277EE}" type="pres">
      <dgm:prSet presAssocID="{E37DF609-3EB0-4E22-AAB6-C0B2AD9B8431}" presName="hierChild4" presStyleCnt="0"/>
      <dgm:spPr/>
    </dgm:pt>
    <dgm:pt modelId="{504501EF-9792-4EB7-8D1D-3A25A05BC4B3}" type="pres">
      <dgm:prSet presAssocID="{E820CFB2-D4DE-405D-9ECA-DA5C1EF34388}" presName="Name17" presStyleLbl="parChTrans1D3" presStyleIdx="3" presStyleCnt="5"/>
      <dgm:spPr/>
    </dgm:pt>
    <dgm:pt modelId="{C4942294-1AD0-48B1-955F-418F91859D21}" type="pres">
      <dgm:prSet presAssocID="{C0C275F8-0EC1-4A45-BBD9-0F7874792A56}" presName="hierRoot3" presStyleCnt="0"/>
      <dgm:spPr/>
    </dgm:pt>
    <dgm:pt modelId="{5398FEF7-90BC-4065-B5B0-27276E3434C1}" type="pres">
      <dgm:prSet presAssocID="{C0C275F8-0EC1-4A45-BBD9-0F7874792A56}" presName="composite3" presStyleCnt="0"/>
      <dgm:spPr/>
    </dgm:pt>
    <dgm:pt modelId="{2FBDFB92-2EBF-41FA-A429-19BA00CC2971}" type="pres">
      <dgm:prSet presAssocID="{C0C275F8-0EC1-4A45-BBD9-0F7874792A56}" presName="background3" presStyleLbl="node3" presStyleIdx="3" presStyleCnt="5"/>
      <dgm:spPr/>
    </dgm:pt>
    <dgm:pt modelId="{098E8AF7-801C-43E5-9ADB-752D006BB724}" type="pres">
      <dgm:prSet presAssocID="{C0C275F8-0EC1-4A45-BBD9-0F7874792A56}" presName="text3" presStyleLbl="fgAcc3" presStyleIdx="3" presStyleCnt="5">
        <dgm:presLayoutVars>
          <dgm:chPref val="3"/>
        </dgm:presLayoutVars>
      </dgm:prSet>
      <dgm:spPr/>
    </dgm:pt>
    <dgm:pt modelId="{6F765964-C445-401E-BF19-4E12DE816DD7}" type="pres">
      <dgm:prSet presAssocID="{C0C275F8-0EC1-4A45-BBD9-0F7874792A56}" presName="hierChild4" presStyleCnt="0"/>
      <dgm:spPr/>
    </dgm:pt>
    <dgm:pt modelId="{AACB872C-5B5C-408F-BB80-4CD613255300}" type="pres">
      <dgm:prSet presAssocID="{66845A38-43F4-476D-A1FB-77B32F3A0103}" presName="Name10" presStyleLbl="parChTrans1D2" presStyleIdx="1" presStyleCnt="2"/>
      <dgm:spPr/>
    </dgm:pt>
    <dgm:pt modelId="{EC90F34B-C0E2-4D6C-B5F3-483D6ED0D79A}" type="pres">
      <dgm:prSet presAssocID="{088C3A84-B8C1-44A1-B36F-FF6506A03A10}" presName="hierRoot2" presStyleCnt="0"/>
      <dgm:spPr/>
    </dgm:pt>
    <dgm:pt modelId="{A20EDC56-B571-4B42-A910-4B91BD9A47FA}" type="pres">
      <dgm:prSet presAssocID="{088C3A84-B8C1-44A1-B36F-FF6506A03A10}" presName="composite2" presStyleCnt="0"/>
      <dgm:spPr/>
    </dgm:pt>
    <dgm:pt modelId="{236287FD-50F7-47DC-9A8D-A8DA68896AA2}" type="pres">
      <dgm:prSet presAssocID="{088C3A84-B8C1-44A1-B36F-FF6506A03A10}" presName="background2" presStyleLbl="node2" presStyleIdx="1" presStyleCnt="2"/>
      <dgm:spPr/>
    </dgm:pt>
    <dgm:pt modelId="{AE30D825-07C4-43D2-8444-074D43E10C32}" type="pres">
      <dgm:prSet presAssocID="{088C3A84-B8C1-44A1-B36F-FF6506A03A10}" presName="text2" presStyleLbl="fgAcc2" presStyleIdx="1" presStyleCnt="2">
        <dgm:presLayoutVars>
          <dgm:chPref val="3"/>
        </dgm:presLayoutVars>
      </dgm:prSet>
      <dgm:spPr/>
    </dgm:pt>
    <dgm:pt modelId="{7A208909-05F1-4942-803F-C6268597B396}" type="pres">
      <dgm:prSet presAssocID="{088C3A84-B8C1-44A1-B36F-FF6506A03A10}" presName="hierChild3" presStyleCnt="0"/>
      <dgm:spPr/>
    </dgm:pt>
    <dgm:pt modelId="{FD5AB8BB-557C-4AE4-9C18-E6B04FC781F8}" type="pres">
      <dgm:prSet presAssocID="{D25FB3B2-00DD-4D5A-B417-7A28E10CADBD}" presName="Name17" presStyleLbl="parChTrans1D3" presStyleIdx="4" presStyleCnt="5"/>
      <dgm:spPr/>
    </dgm:pt>
    <dgm:pt modelId="{C03163C3-DE3F-4BE9-9FCE-670DBA613583}" type="pres">
      <dgm:prSet presAssocID="{7A3D1611-FA33-4807-92FB-487F1539B15F}" presName="hierRoot3" presStyleCnt="0"/>
      <dgm:spPr/>
    </dgm:pt>
    <dgm:pt modelId="{43FA12FC-6646-4D09-8083-09358B47DAB9}" type="pres">
      <dgm:prSet presAssocID="{7A3D1611-FA33-4807-92FB-487F1539B15F}" presName="composite3" presStyleCnt="0"/>
      <dgm:spPr/>
    </dgm:pt>
    <dgm:pt modelId="{5C71C81B-1514-43A1-BA60-AE4FDD0EDFFB}" type="pres">
      <dgm:prSet presAssocID="{7A3D1611-FA33-4807-92FB-487F1539B15F}" presName="background3" presStyleLbl="node3" presStyleIdx="4" presStyleCnt="5"/>
      <dgm:spPr/>
    </dgm:pt>
    <dgm:pt modelId="{6E3CA2CF-E694-4E06-A1FF-B7D4F0701D59}" type="pres">
      <dgm:prSet presAssocID="{7A3D1611-FA33-4807-92FB-487F1539B15F}" presName="text3" presStyleLbl="fgAcc3" presStyleIdx="4" presStyleCnt="5">
        <dgm:presLayoutVars>
          <dgm:chPref val="3"/>
        </dgm:presLayoutVars>
      </dgm:prSet>
      <dgm:spPr/>
    </dgm:pt>
    <dgm:pt modelId="{80FADC14-A1D8-4594-8F37-E982102B834F}" type="pres">
      <dgm:prSet presAssocID="{7A3D1611-FA33-4807-92FB-487F1539B15F}" presName="hierChild4" presStyleCnt="0"/>
      <dgm:spPr/>
    </dgm:pt>
  </dgm:ptLst>
  <dgm:cxnLst>
    <dgm:cxn modelId="{9B65E401-8934-4845-A8DE-6ED905142D6F}" type="presOf" srcId="{70EF2F00-A2FA-45B3-BF44-E45AFCE54231}" destId="{92EE6142-C52E-4477-9B98-39BCC8F270F4}" srcOrd="0" destOrd="0" presId="urn:microsoft.com/office/officeart/2005/8/layout/hierarchy1"/>
    <dgm:cxn modelId="{FE700709-CFD7-46B1-969D-82E8950BDD60}" type="presOf" srcId="{AB4002BA-8BD8-4F00-A486-D907A68F9C06}" destId="{41BC0CD7-168C-4EBE-B72D-E13AC4DD301A}" srcOrd="0" destOrd="0" presId="urn:microsoft.com/office/officeart/2005/8/layout/hierarchy1"/>
    <dgm:cxn modelId="{3C76D20F-7A63-431E-8552-0B6E6FB31816}" srcId="{5E028071-B2C4-47C4-8AAE-D8A15311D9E6}" destId="{088C3A84-B8C1-44A1-B36F-FF6506A03A10}" srcOrd="1" destOrd="0" parTransId="{66845A38-43F4-476D-A1FB-77B32F3A0103}" sibTransId="{A87DDAEE-21F0-4190-8F6A-C27967D71BEE}"/>
    <dgm:cxn modelId="{62029B22-AB37-4AC4-8C7D-C59634CB55EC}" type="presOf" srcId="{275AB90C-411E-4A19-96B4-42C4BA876081}" destId="{9742CDDA-0F29-4C1B-B3E5-6601E9E2AAD7}" srcOrd="0" destOrd="0" presId="urn:microsoft.com/office/officeart/2005/8/layout/hierarchy1"/>
    <dgm:cxn modelId="{D89F8339-47B3-4807-8CB3-E1D387A49521}" type="presOf" srcId="{C0C275F8-0EC1-4A45-BBD9-0F7874792A56}" destId="{098E8AF7-801C-43E5-9ADB-752D006BB724}" srcOrd="0" destOrd="0" presId="urn:microsoft.com/office/officeart/2005/8/layout/hierarchy1"/>
    <dgm:cxn modelId="{79E6793A-1298-42D4-B0E2-A523D5D79A18}" type="presOf" srcId="{61C8AFB9-6D9A-4652-A211-F14EDBE3FCD9}" destId="{56409A4A-CE6F-453B-9D12-89EE03FA6FDC}" srcOrd="0" destOrd="0" presId="urn:microsoft.com/office/officeart/2005/8/layout/hierarchy1"/>
    <dgm:cxn modelId="{34D66842-28F4-4440-BE5C-FC2E9CC96BE1}" type="presOf" srcId="{5DCE1C9E-400C-4486-8469-3B63A07E999C}" destId="{1BE89505-AF0F-4150-85E5-4993EFF101E5}" srcOrd="0" destOrd="0" presId="urn:microsoft.com/office/officeart/2005/8/layout/hierarchy1"/>
    <dgm:cxn modelId="{B133E368-A74D-4593-AD6F-A82C2BC61E80}" srcId="{61C8AFB9-6D9A-4652-A211-F14EDBE3FCD9}" destId="{70EF2F00-A2FA-45B3-BF44-E45AFCE54231}" srcOrd="1" destOrd="0" parTransId="{AB4002BA-8BD8-4F00-A486-D907A68F9C06}" sibTransId="{2A56EDBA-A5BD-49C5-8D64-32A062C70CD9}"/>
    <dgm:cxn modelId="{17F5F268-972B-42D1-876D-7C88D5DE313A}" type="presOf" srcId="{FDF9FDDD-201E-467E-98A5-9A3530D0BBA0}" destId="{028259A0-F1FD-4DC1-8146-EA75A0A62A89}" srcOrd="0" destOrd="0" presId="urn:microsoft.com/office/officeart/2005/8/layout/hierarchy1"/>
    <dgm:cxn modelId="{543E946B-37B2-4325-A441-85946747E380}" srcId="{5DCE1C9E-400C-4486-8469-3B63A07E999C}" destId="{5E028071-B2C4-47C4-8AAE-D8A15311D9E6}" srcOrd="0" destOrd="0" parTransId="{1B2DF209-A071-4AFA-B678-6E21CF0A883B}" sibTransId="{0CA9C0C9-1571-4715-A195-B7FB346478EF}"/>
    <dgm:cxn modelId="{ADB55C4F-F48A-4CBB-B84D-BC8EFA18FD00}" type="presOf" srcId="{088C3A84-B8C1-44A1-B36F-FF6506A03A10}" destId="{AE30D825-07C4-43D2-8444-074D43E10C32}" srcOrd="0" destOrd="0" presId="urn:microsoft.com/office/officeart/2005/8/layout/hierarchy1"/>
    <dgm:cxn modelId="{93035D78-EA7F-473B-BFE9-D83DFCC998AF}" type="presOf" srcId="{7A3D1611-FA33-4807-92FB-487F1539B15F}" destId="{6E3CA2CF-E694-4E06-A1FF-B7D4F0701D59}" srcOrd="0" destOrd="0" presId="urn:microsoft.com/office/officeart/2005/8/layout/hierarchy1"/>
    <dgm:cxn modelId="{1FD0F879-26FC-4DF1-8DF1-85C4E1F5705D}" srcId="{088C3A84-B8C1-44A1-B36F-FF6506A03A10}" destId="{7A3D1611-FA33-4807-92FB-487F1539B15F}" srcOrd="0" destOrd="0" parTransId="{D25FB3B2-00DD-4D5A-B417-7A28E10CADBD}" sibTransId="{0B154ED6-6D4C-46E5-B67C-F52134CDDB91}"/>
    <dgm:cxn modelId="{FD87FE7F-D4EE-49DA-9F35-342EC6C9B862}" type="presOf" srcId="{0B7385B0-ADEA-4AA5-A840-61C623C1399B}" destId="{FA9F71C0-890A-44C1-80B1-AD7EB6AF0508}" srcOrd="0" destOrd="0" presId="urn:microsoft.com/office/officeart/2005/8/layout/hierarchy1"/>
    <dgm:cxn modelId="{317DCE81-2016-46C9-AC4A-E772C6107B4F}" srcId="{61C8AFB9-6D9A-4652-A211-F14EDBE3FCD9}" destId="{C0C275F8-0EC1-4A45-BBD9-0F7874792A56}" srcOrd="3" destOrd="0" parTransId="{E820CFB2-D4DE-405D-9ECA-DA5C1EF34388}" sibTransId="{019F8AC6-2A8C-4257-861F-382EFAA85C40}"/>
    <dgm:cxn modelId="{D86E7CA2-2A8D-4CD6-901E-A2E397501235}" type="presOf" srcId="{79D1848B-674D-4DEA-AC4E-594A502C5959}" destId="{A167E210-3D5E-4061-B758-9EC3373DFF0E}" srcOrd="0" destOrd="0" presId="urn:microsoft.com/office/officeart/2005/8/layout/hierarchy1"/>
    <dgm:cxn modelId="{027500A9-0468-4728-A7D5-36E50185468A}" srcId="{61C8AFB9-6D9A-4652-A211-F14EDBE3FCD9}" destId="{0B7385B0-ADEA-4AA5-A840-61C623C1399B}" srcOrd="0" destOrd="0" parTransId="{FDF9FDDD-201E-467E-98A5-9A3530D0BBA0}" sibTransId="{6D05B8F5-B019-4A64-8337-0D17CEA65B77}"/>
    <dgm:cxn modelId="{766EB3AB-F4F7-4298-AF9A-1D47C7CDD14E}" type="presOf" srcId="{5E028071-B2C4-47C4-8AAE-D8A15311D9E6}" destId="{0A1D9182-DF26-435D-B42D-0F08473FCA40}" srcOrd="0" destOrd="0" presId="urn:microsoft.com/office/officeart/2005/8/layout/hierarchy1"/>
    <dgm:cxn modelId="{2F614CB6-4F4E-4881-ACD2-13FE87DB328F}" srcId="{61C8AFB9-6D9A-4652-A211-F14EDBE3FCD9}" destId="{E37DF609-3EB0-4E22-AAB6-C0B2AD9B8431}" srcOrd="2" destOrd="0" parTransId="{275AB90C-411E-4A19-96B4-42C4BA876081}" sibTransId="{A9F106E8-8048-4D88-A106-E8736EF44696}"/>
    <dgm:cxn modelId="{BAAB33BC-49F7-458F-9BA2-FED426E44E12}" type="presOf" srcId="{66845A38-43F4-476D-A1FB-77B32F3A0103}" destId="{AACB872C-5B5C-408F-BB80-4CD613255300}" srcOrd="0" destOrd="0" presId="urn:microsoft.com/office/officeart/2005/8/layout/hierarchy1"/>
    <dgm:cxn modelId="{4E5B13BE-63C0-422A-A0DB-1A21F37AE828}" type="presOf" srcId="{D25FB3B2-00DD-4D5A-B417-7A28E10CADBD}" destId="{FD5AB8BB-557C-4AE4-9C18-E6B04FC781F8}" srcOrd="0" destOrd="0" presId="urn:microsoft.com/office/officeart/2005/8/layout/hierarchy1"/>
    <dgm:cxn modelId="{64EB17D2-6CB7-4382-B99C-F76E33DE1FC0}" type="presOf" srcId="{E37DF609-3EB0-4E22-AAB6-C0B2AD9B8431}" destId="{07467316-EF72-4B02-B823-A3E73EB1F4AC}" srcOrd="0" destOrd="0" presId="urn:microsoft.com/office/officeart/2005/8/layout/hierarchy1"/>
    <dgm:cxn modelId="{668AD4DC-3716-4711-9EA2-285ED8E84788}" srcId="{5E028071-B2C4-47C4-8AAE-D8A15311D9E6}" destId="{61C8AFB9-6D9A-4652-A211-F14EDBE3FCD9}" srcOrd="0" destOrd="0" parTransId="{79D1848B-674D-4DEA-AC4E-594A502C5959}" sibTransId="{1DBD06BE-F40E-4F01-9BAF-0ABD375C789D}"/>
    <dgm:cxn modelId="{6B8ECDE0-E8BD-4063-97C5-60F5B54218A1}" type="presOf" srcId="{E820CFB2-D4DE-405D-9ECA-DA5C1EF34388}" destId="{504501EF-9792-4EB7-8D1D-3A25A05BC4B3}" srcOrd="0" destOrd="0" presId="urn:microsoft.com/office/officeart/2005/8/layout/hierarchy1"/>
    <dgm:cxn modelId="{DB522CD5-9A67-4881-B959-0F448501435E}" type="presParOf" srcId="{1BE89505-AF0F-4150-85E5-4993EFF101E5}" destId="{75FF672B-58E3-4B69-8535-9A83A55016F9}" srcOrd="0" destOrd="0" presId="urn:microsoft.com/office/officeart/2005/8/layout/hierarchy1"/>
    <dgm:cxn modelId="{0581C26D-DE8D-4C98-A9CE-92020E1CAC2C}" type="presParOf" srcId="{75FF672B-58E3-4B69-8535-9A83A55016F9}" destId="{2987B9A0-06FC-4D53-B9BD-A29E8D2B77CD}" srcOrd="0" destOrd="0" presId="urn:microsoft.com/office/officeart/2005/8/layout/hierarchy1"/>
    <dgm:cxn modelId="{BD71FB02-602D-4EEB-8EB0-2D3CFDD6BD2D}" type="presParOf" srcId="{2987B9A0-06FC-4D53-B9BD-A29E8D2B77CD}" destId="{304DEB02-58C0-4D77-9E28-CAFFFAD36DAA}" srcOrd="0" destOrd="0" presId="urn:microsoft.com/office/officeart/2005/8/layout/hierarchy1"/>
    <dgm:cxn modelId="{F4222C09-974E-49BB-82B4-4F20DBAC150C}" type="presParOf" srcId="{2987B9A0-06FC-4D53-B9BD-A29E8D2B77CD}" destId="{0A1D9182-DF26-435D-B42D-0F08473FCA40}" srcOrd="1" destOrd="0" presId="urn:microsoft.com/office/officeart/2005/8/layout/hierarchy1"/>
    <dgm:cxn modelId="{92C396F2-AF14-47D9-9FC1-461B5FD536C3}" type="presParOf" srcId="{75FF672B-58E3-4B69-8535-9A83A55016F9}" destId="{736A5453-DB4D-47C5-BE05-4A5768525ACE}" srcOrd="1" destOrd="0" presId="urn:microsoft.com/office/officeart/2005/8/layout/hierarchy1"/>
    <dgm:cxn modelId="{D6D2A6BE-3D66-41D5-B92E-67D4C8D61C3F}" type="presParOf" srcId="{736A5453-DB4D-47C5-BE05-4A5768525ACE}" destId="{A167E210-3D5E-4061-B758-9EC3373DFF0E}" srcOrd="0" destOrd="0" presId="urn:microsoft.com/office/officeart/2005/8/layout/hierarchy1"/>
    <dgm:cxn modelId="{F094DAFC-FA87-4379-BF34-DB70EA764BD3}" type="presParOf" srcId="{736A5453-DB4D-47C5-BE05-4A5768525ACE}" destId="{4B2087A3-DD2D-4D2C-BBE4-C8811C6FD759}" srcOrd="1" destOrd="0" presId="urn:microsoft.com/office/officeart/2005/8/layout/hierarchy1"/>
    <dgm:cxn modelId="{0EBF1BDA-42CA-40A1-A702-050141EC9669}" type="presParOf" srcId="{4B2087A3-DD2D-4D2C-BBE4-C8811C6FD759}" destId="{F60FD689-20A9-4F6E-9EE0-ED80D0AA1BD1}" srcOrd="0" destOrd="0" presId="urn:microsoft.com/office/officeart/2005/8/layout/hierarchy1"/>
    <dgm:cxn modelId="{C0C27322-75FF-476E-835D-E4A586B5F026}" type="presParOf" srcId="{F60FD689-20A9-4F6E-9EE0-ED80D0AA1BD1}" destId="{26AC5EDB-E9FD-4F78-92B9-FA76FB56483B}" srcOrd="0" destOrd="0" presId="urn:microsoft.com/office/officeart/2005/8/layout/hierarchy1"/>
    <dgm:cxn modelId="{97AEFD91-4E39-40AF-BA8F-7737EFA73F27}" type="presParOf" srcId="{F60FD689-20A9-4F6E-9EE0-ED80D0AA1BD1}" destId="{56409A4A-CE6F-453B-9D12-89EE03FA6FDC}" srcOrd="1" destOrd="0" presId="urn:microsoft.com/office/officeart/2005/8/layout/hierarchy1"/>
    <dgm:cxn modelId="{0EA4540B-CB63-48FF-8FC5-CEE45914738E}" type="presParOf" srcId="{4B2087A3-DD2D-4D2C-BBE4-C8811C6FD759}" destId="{79EF0430-4D11-4309-B916-A75E913C1C4B}" srcOrd="1" destOrd="0" presId="urn:microsoft.com/office/officeart/2005/8/layout/hierarchy1"/>
    <dgm:cxn modelId="{1FCF77C3-FDEA-42CE-A10F-E712AF9EB122}" type="presParOf" srcId="{79EF0430-4D11-4309-B916-A75E913C1C4B}" destId="{028259A0-F1FD-4DC1-8146-EA75A0A62A89}" srcOrd="0" destOrd="0" presId="urn:microsoft.com/office/officeart/2005/8/layout/hierarchy1"/>
    <dgm:cxn modelId="{02C192FA-0404-4B54-9B1E-A2ACAB004044}" type="presParOf" srcId="{79EF0430-4D11-4309-B916-A75E913C1C4B}" destId="{20D777FB-A79A-4747-8762-CCF3C21E9491}" srcOrd="1" destOrd="0" presId="urn:microsoft.com/office/officeart/2005/8/layout/hierarchy1"/>
    <dgm:cxn modelId="{259B95D0-A1E5-4708-B004-E75CC0FF104A}" type="presParOf" srcId="{20D777FB-A79A-4747-8762-CCF3C21E9491}" destId="{F35D320D-AD5F-4153-8BB8-3B390B8836C3}" srcOrd="0" destOrd="0" presId="urn:microsoft.com/office/officeart/2005/8/layout/hierarchy1"/>
    <dgm:cxn modelId="{956110A5-B4D9-4784-AD0F-A300B78CFE05}" type="presParOf" srcId="{F35D320D-AD5F-4153-8BB8-3B390B8836C3}" destId="{3AFFEC34-B8AE-4A32-903F-95655843BE58}" srcOrd="0" destOrd="0" presId="urn:microsoft.com/office/officeart/2005/8/layout/hierarchy1"/>
    <dgm:cxn modelId="{728C7BB9-A504-451E-BA51-4F2BFA6D3373}" type="presParOf" srcId="{F35D320D-AD5F-4153-8BB8-3B390B8836C3}" destId="{FA9F71C0-890A-44C1-80B1-AD7EB6AF0508}" srcOrd="1" destOrd="0" presId="urn:microsoft.com/office/officeart/2005/8/layout/hierarchy1"/>
    <dgm:cxn modelId="{6C36D3B2-9D0F-479F-9381-CDB73F02B37D}" type="presParOf" srcId="{20D777FB-A79A-4747-8762-CCF3C21E9491}" destId="{C2995692-B252-41B9-9590-C26C3CC4945E}" srcOrd="1" destOrd="0" presId="urn:microsoft.com/office/officeart/2005/8/layout/hierarchy1"/>
    <dgm:cxn modelId="{39F8E14A-E01D-4B29-9A94-C8BBC3590195}" type="presParOf" srcId="{79EF0430-4D11-4309-B916-A75E913C1C4B}" destId="{41BC0CD7-168C-4EBE-B72D-E13AC4DD301A}" srcOrd="2" destOrd="0" presId="urn:microsoft.com/office/officeart/2005/8/layout/hierarchy1"/>
    <dgm:cxn modelId="{B1C1225A-1207-4048-A9BE-5F8E7352577C}" type="presParOf" srcId="{79EF0430-4D11-4309-B916-A75E913C1C4B}" destId="{D9235EE5-0425-4CAC-AA72-AB06B272B2C3}" srcOrd="3" destOrd="0" presId="urn:microsoft.com/office/officeart/2005/8/layout/hierarchy1"/>
    <dgm:cxn modelId="{CD430578-0C35-4A9A-80BC-689FA08AF3CA}" type="presParOf" srcId="{D9235EE5-0425-4CAC-AA72-AB06B272B2C3}" destId="{F48697ED-4DFF-4C2D-8B58-AB0B6FC1E5ED}" srcOrd="0" destOrd="0" presId="urn:microsoft.com/office/officeart/2005/8/layout/hierarchy1"/>
    <dgm:cxn modelId="{5FF55667-2881-4BE9-B89A-7BAA8DFF571F}" type="presParOf" srcId="{F48697ED-4DFF-4C2D-8B58-AB0B6FC1E5ED}" destId="{641B955C-BAE8-4AF5-A2F0-98F157DB00B4}" srcOrd="0" destOrd="0" presId="urn:microsoft.com/office/officeart/2005/8/layout/hierarchy1"/>
    <dgm:cxn modelId="{CEB228C1-7BFB-4544-B97C-0A15F8C1F396}" type="presParOf" srcId="{F48697ED-4DFF-4C2D-8B58-AB0B6FC1E5ED}" destId="{92EE6142-C52E-4477-9B98-39BCC8F270F4}" srcOrd="1" destOrd="0" presId="urn:microsoft.com/office/officeart/2005/8/layout/hierarchy1"/>
    <dgm:cxn modelId="{2844E712-644A-4773-A559-548EBFDC3501}" type="presParOf" srcId="{D9235EE5-0425-4CAC-AA72-AB06B272B2C3}" destId="{AF28DD45-57FA-40BC-8EB0-D52E2B1F4514}" srcOrd="1" destOrd="0" presId="urn:microsoft.com/office/officeart/2005/8/layout/hierarchy1"/>
    <dgm:cxn modelId="{FA0DD0E5-2535-4F9B-BCA1-9F78D150A538}" type="presParOf" srcId="{79EF0430-4D11-4309-B916-A75E913C1C4B}" destId="{9742CDDA-0F29-4C1B-B3E5-6601E9E2AAD7}" srcOrd="4" destOrd="0" presId="urn:microsoft.com/office/officeart/2005/8/layout/hierarchy1"/>
    <dgm:cxn modelId="{605B5820-252F-4167-BE2B-736B18DF258B}" type="presParOf" srcId="{79EF0430-4D11-4309-B916-A75E913C1C4B}" destId="{5BBDA90C-129B-4B58-BD70-55D0208C21F8}" srcOrd="5" destOrd="0" presId="urn:microsoft.com/office/officeart/2005/8/layout/hierarchy1"/>
    <dgm:cxn modelId="{0B5FBBF5-BEA2-4871-A78C-8188C0A304E6}" type="presParOf" srcId="{5BBDA90C-129B-4B58-BD70-55D0208C21F8}" destId="{91F50E3B-9847-44AE-8A56-5D53B21520FE}" srcOrd="0" destOrd="0" presId="urn:microsoft.com/office/officeart/2005/8/layout/hierarchy1"/>
    <dgm:cxn modelId="{7664AF64-D7CC-4C65-BB40-8EFB408EBD61}" type="presParOf" srcId="{91F50E3B-9847-44AE-8A56-5D53B21520FE}" destId="{A685FAAD-6AE6-48A3-8EA8-5E097E841214}" srcOrd="0" destOrd="0" presId="urn:microsoft.com/office/officeart/2005/8/layout/hierarchy1"/>
    <dgm:cxn modelId="{178E58FE-3AC9-40D9-83C8-CBA9C32A44EA}" type="presParOf" srcId="{91F50E3B-9847-44AE-8A56-5D53B21520FE}" destId="{07467316-EF72-4B02-B823-A3E73EB1F4AC}" srcOrd="1" destOrd="0" presId="urn:microsoft.com/office/officeart/2005/8/layout/hierarchy1"/>
    <dgm:cxn modelId="{3B7D8EC9-725D-4250-9C8B-6C92FF93E20F}" type="presParOf" srcId="{5BBDA90C-129B-4B58-BD70-55D0208C21F8}" destId="{58FE2F9C-7ABD-408E-820A-C3CD5CB277EE}" srcOrd="1" destOrd="0" presId="urn:microsoft.com/office/officeart/2005/8/layout/hierarchy1"/>
    <dgm:cxn modelId="{C2663C6D-B350-405F-BA98-D67BD0D7EAA7}" type="presParOf" srcId="{79EF0430-4D11-4309-B916-A75E913C1C4B}" destId="{504501EF-9792-4EB7-8D1D-3A25A05BC4B3}" srcOrd="6" destOrd="0" presId="urn:microsoft.com/office/officeart/2005/8/layout/hierarchy1"/>
    <dgm:cxn modelId="{80824191-D372-4D81-8D36-2E3C3056AB50}" type="presParOf" srcId="{79EF0430-4D11-4309-B916-A75E913C1C4B}" destId="{C4942294-1AD0-48B1-955F-418F91859D21}" srcOrd="7" destOrd="0" presId="urn:microsoft.com/office/officeart/2005/8/layout/hierarchy1"/>
    <dgm:cxn modelId="{5E9DCF1B-C401-4C57-81F2-5EEC3A1F6049}" type="presParOf" srcId="{C4942294-1AD0-48B1-955F-418F91859D21}" destId="{5398FEF7-90BC-4065-B5B0-27276E3434C1}" srcOrd="0" destOrd="0" presId="urn:microsoft.com/office/officeart/2005/8/layout/hierarchy1"/>
    <dgm:cxn modelId="{5BF6E934-2266-4CB0-A6F6-468ED5384C41}" type="presParOf" srcId="{5398FEF7-90BC-4065-B5B0-27276E3434C1}" destId="{2FBDFB92-2EBF-41FA-A429-19BA00CC2971}" srcOrd="0" destOrd="0" presId="urn:microsoft.com/office/officeart/2005/8/layout/hierarchy1"/>
    <dgm:cxn modelId="{F9F51210-1E36-4541-A9A6-373C9A329F5D}" type="presParOf" srcId="{5398FEF7-90BC-4065-B5B0-27276E3434C1}" destId="{098E8AF7-801C-43E5-9ADB-752D006BB724}" srcOrd="1" destOrd="0" presId="urn:microsoft.com/office/officeart/2005/8/layout/hierarchy1"/>
    <dgm:cxn modelId="{8C2E0B8A-ED8D-42C0-B239-F3C47099408E}" type="presParOf" srcId="{C4942294-1AD0-48B1-955F-418F91859D21}" destId="{6F765964-C445-401E-BF19-4E12DE816DD7}" srcOrd="1" destOrd="0" presId="urn:microsoft.com/office/officeart/2005/8/layout/hierarchy1"/>
    <dgm:cxn modelId="{C4DB4F78-1307-4080-8ECA-B04547021324}" type="presParOf" srcId="{736A5453-DB4D-47C5-BE05-4A5768525ACE}" destId="{AACB872C-5B5C-408F-BB80-4CD613255300}" srcOrd="2" destOrd="0" presId="urn:microsoft.com/office/officeart/2005/8/layout/hierarchy1"/>
    <dgm:cxn modelId="{D2A7B89F-A332-41E9-9466-7BBF966002C3}" type="presParOf" srcId="{736A5453-DB4D-47C5-BE05-4A5768525ACE}" destId="{EC90F34B-C0E2-4D6C-B5F3-483D6ED0D79A}" srcOrd="3" destOrd="0" presId="urn:microsoft.com/office/officeart/2005/8/layout/hierarchy1"/>
    <dgm:cxn modelId="{61EBB0E0-7DB7-4849-BA25-E9DA0CF81406}" type="presParOf" srcId="{EC90F34B-C0E2-4D6C-B5F3-483D6ED0D79A}" destId="{A20EDC56-B571-4B42-A910-4B91BD9A47FA}" srcOrd="0" destOrd="0" presId="urn:microsoft.com/office/officeart/2005/8/layout/hierarchy1"/>
    <dgm:cxn modelId="{E27F828C-5CCB-422F-9697-AC4388E25C63}" type="presParOf" srcId="{A20EDC56-B571-4B42-A910-4B91BD9A47FA}" destId="{236287FD-50F7-47DC-9A8D-A8DA68896AA2}" srcOrd="0" destOrd="0" presId="urn:microsoft.com/office/officeart/2005/8/layout/hierarchy1"/>
    <dgm:cxn modelId="{9F8AA970-E157-4AFC-9F90-73174DA328A1}" type="presParOf" srcId="{A20EDC56-B571-4B42-A910-4B91BD9A47FA}" destId="{AE30D825-07C4-43D2-8444-074D43E10C32}" srcOrd="1" destOrd="0" presId="urn:microsoft.com/office/officeart/2005/8/layout/hierarchy1"/>
    <dgm:cxn modelId="{E54D8BF7-D14C-4FED-8FAF-185AE8BDC002}" type="presParOf" srcId="{EC90F34B-C0E2-4D6C-B5F3-483D6ED0D79A}" destId="{7A208909-05F1-4942-803F-C6268597B396}" srcOrd="1" destOrd="0" presId="urn:microsoft.com/office/officeart/2005/8/layout/hierarchy1"/>
    <dgm:cxn modelId="{7000AC1B-5E98-4A98-8A7B-7583E2726456}" type="presParOf" srcId="{7A208909-05F1-4942-803F-C6268597B396}" destId="{FD5AB8BB-557C-4AE4-9C18-E6B04FC781F8}" srcOrd="0" destOrd="0" presId="urn:microsoft.com/office/officeart/2005/8/layout/hierarchy1"/>
    <dgm:cxn modelId="{40E367AF-8C9A-468A-8960-882DE59470D0}" type="presParOf" srcId="{7A208909-05F1-4942-803F-C6268597B396}" destId="{C03163C3-DE3F-4BE9-9FCE-670DBA613583}" srcOrd="1" destOrd="0" presId="urn:microsoft.com/office/officeart/2005/8/layout/hierarchy1"/>
    <dgm:cxn modelId="{7BACB746-D728-41DA-9A42-6744FFD9A579}" type="presParOf" srcId="{C03163C3-DE3F-4BE9-9FCE-670DBA613583}" destId="{43FA12FC-6646-4D09-8083-09358B47DAB9}" srcOrd="0" destOrd="0" presId="urn:microsoft.com/office/officeart/2005/8/layout/hierarchy1"/>
    <dgm:cxn modelId="{520BFBE4-9A2B-4F89-AD0C-C96033D4A6D1}" type="presParOf" srcId="{43FA12FC-6646-4D09-8083-09358B47DAB9}" destId="{5C71C81B-1514-43A1-BA60-AE4FDD0EDFFB}" srcOrd="0" destOrd="0" presId="urn:microsoft.com/office/officeart/2005/8/layout/hierarchy1"/>
    <dgm:cxn modelId="{34C1CEE3-C58E-4666-A396-B2C9B5D98DAF}" type="presParOf" srcId="{43FA12FC-6646-4D09-8083-09358B47DAB9}" destId="{6E3CA2CF-E694-4E06-A1FF-B7D4F0701D59}" srcOrd="1" destOrd="0" presId="urn:microsoft.com/office/officeart/2005/8/layout/hierarchy1"/>
    <dgm:cxn modelId="{8D204E18-AF53-44A4-A104-B8DA59D59B56}" type="presParOf" srcId="{C03163C3-DE3F-4BE9-9FCE-670DBA613583}" destId="{80FADC14-A1D8-4594-8F37-E982102B834F}"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5B9E03-10B7-4D4F-8EAA-C13F883C5CF0}" type="doc">
      <dgm:prSet loTypeId="urn:microsoft.com/office/officeart/2005/8/layout/hProcess11" loCatId="process" qsTypeId="urn:microsoft.com/office/officeart/2005/8/quickstyle/3d2" qsCatId="3D" csTypeId="urn:microsoft.com/office/officeart/2005/8/colors/accent2_2" csCatId="accent2" phldr="1"/>
      <dgm:spPr/>
      <dgm:t>
        <a:bodyPr/>
        <a:lstStyle/>
        <a:p>
          <a:endParaRPr lang="en-US"/>
        </a:p>
      </dgm:t>
    </dgm:pt>
    <dgm:pt modelId="{7249986E-392B-430A-954A-A2ED2BBBFE0B}">
      <dgm:prSet phldrT="[Text]" custT="1"/>
      <dgm:spPr/>
      <dgm:t>
        <a:bodyPr/>
        <a:lstStyle/>
        <a:p>
          <a:pPr algn="l" rtl="0">
            <a:buSzPts val="2800"/>
            <a:buFont typeface="Calibri"/>
            <a:buChar char="❖"/>
          </a:pPr>
          <a:r>
            <a:rPr lang="en-US" sz="1200" b="1">
              <a:latin typeface="Calibri"/>
              <a:cs typeface="Calibri"/>
            </a:rPr>
            <a:t>Total records before cleaning = 6,756</a:t>
          </a:r>
        </a:p>
      </dgm:t>
    </dgm:pt>
    <dgm:pt modelId="{B9959487-0AD1-46E5-AF44-A7B50247CA51}" type="parTrans" cxnId="{6C865C05-F1A0-49F2-A9C4-0048D5FCFCF0}">
      <dgm:prSet/>
      <dgm:spPr/>
      <dgm:t>
        <a:bodyPr/>
        <a:lstStyle/>
        <a:p>
          <a:endParaRPr lang="en-US" sz="1200" b="1"/>
        </a:p>
      </dgm:t>
    </dgm:pt>
    <dgm:pt modelId="{16DBDD01-3BC9-4786-9884-EE8FBEBD30EE}" type="sibTrans" cxnId="{6C865C05-F1A0-49F2-A9C4-0048D5FCFCF0}">
      <dgm:prSet/>
      <dgm:spPr/>
      <dgm:t>
        <a:bodyPr/>
        <a:lstStyle/>
        <a:p>
          <a:endParaRPr lang="en-US" sz="1200" b="1"/>
        </a:p>
      </dgm:t>
    </dgm:pt>
    <dgm:pt modelId="{53249891-6AE2-482B-BACC-BFCF5BE1E91B}">
      <dgm:prSet phldrT="[Text]" custT="1"/>
      <dgm:spPr/>
      <dgm:t>
        <a:bodyPr/>
        <a:lstStyle/>
        <a:p>
          <a:pPr algn="l" rtl="0">
            <a:buSzPts val="2800"/>
            <a:buChar char="❖"/>
          </a:pPr>
          <a:r>
            <a:rPr lang="en-US" sz="1200" b="1">
              <a:latin typeface="Calibri"/>
              <a:cs typeface="Calibri"/>
            </a:rPr>
            <a:t>Data cleaned, with "Electric" filtered out of "transmission_type" column</a:t>
          </a:r>
        </a:p>
      </dgm:t>
    </dgm:pt>
    <dgm:pt modelId="{59C6C3C9-E8C7-476C-89D2-19B2D45BFBF3}" type="parTrans" cxnId="{FD538B1F-47C0-4E6D-9E0D-4091ECCB172B}">
      <dgm:prSet/>
      <dgm:spPr/>
      <dgm:t>
        <a:bodyPr/>
        <a:lstStyle/>
        <a:p>
          <a:endParaRPr lang="en-US" sz="1200" b="1"/>
        </a:p>
      </dgm:t>
    </dgm:pt>
    <dgm:pt modelId="{8AE464FC-0F85-4319-84CC-99CCAB914108}" type="sibTrans" cxnId="{FD538B1F-47C0-4E6D-9E0D-4091ECCB172B}">
      <dgm:prSet/>
      <dgm:spPr/>
      <dgm:t>
        <a:bodyPr/>
        <a:lstStyle/>
        <a:p>
          <a:endParaRPr lang="en-US" sz="1200" b="1"/>
        </a:p>
      </dgm:t>
    </dgm:pt>
    <dgm:pt modelId="{8E5542D9-69F3-4A88-9DA8-6445B1B90147}">
      <dgm:prSet phldrT="[Text]" custT="1"/>
      <dgm:spPr/>
      <dgm:t>
        <a:bodyPr/>
        <a:lstStyle/>
        <a:p>
          <a:pPr algn="l" rtl="0">
            <a:buSzPts val="2800"/>
            <a:buChar char="❖"/>
          </a:pPr>
          <a:r>
            <a:rPr lang="en-US" sz="1200" b="1">
              <a:latin typeface="Calibri"/>
              <a:cs typeface="Calibri"/>
            </a:rPr>
            <a:t>Final cleaned dataset = 6,542</a:t>
          </a:r>
        </a:p>
      </dgm:t>
    </dgm:pt>
    <dgm:pt modelId="{26C347ED-0DC9-4928-A353-94476FC092B0}" type="parTrans" cxnId="{5343C4E9-BCDA-4CA7-9736-70C2545EA819}">
      <dgm:prSet/>
      <dgm:spPr/>
      <dgm:t>
        <a:bodyPr/>
        <a:lstStyle/>
        <a:p>
          <a:endParaRPr lang="en-US"/>
        </a:p>
      </dgm:t>
    </dgm:pt>
    <dgm:pt modelId="{96210897-3D65-46B9-82B6-7E81B7E1CF6E}" type="sibTrans" cxnId="{5343C4E9-BCDA-4CA7-9736-70C2545EA819}">
      <dgm:prSet/>
      <dgm:spPr/>
      <dgm:t>
        <a:bodyPr/>
        <a:lstStyle/>
        <a:p>
          <a:endParaRPr lang="en-US"/>
        </a:p>
      </dgm:t>
    </dgm:pt>
    <dgm:pt modelId="{A1766955-24E2-4009-8B09-A51054DB8A2D}" type="pres">
      <dgm:prSet presAssocID="{995B9E03-10B7-4D4F-8EAA-C13F883C5CF0}" presName="Name0" presStyleCnt="0">
        <dgm:presLayoutVars>
          <dgm:dir/>
          <dgm:resizeHandles val="exact"/>
        </dgm:presLayoutVars>
      </dgm:prSet>
      <dgm:spPr/>
    </dgm:pt>
    <dgm:pt modelId="{D2EA4748-0A67-4757-A70A-FE2E10B42FB3}" type="pres">
      <dgm:prSet presAssocID="{995B9E03-10B7-4D4F-8EAA-C13F883C5CF0}" presName="arrow" presStyleLbl="bgShp" presStyleIdx="0" presStyleCnt="1"/>
      <dgm:spPr/>
    </dgm:pt>
    <dgm:pt modelId="{F74B0842-A55A-4808-9B4E-F3F5DD9BA841}" type="pres">
      <dgm:prSet presAssocID="{995B9E03-10B7-4D4F-8EAA-C13F883C5CF0}" presName="points" presStyleCnt="0"/>
      <dgm:spPr/>
    </dgm:pt>
    <dgm:pt modelId="{9902300E-0256-4484-AEC1-8B51AFAE9D4C}" type="pres">
      <dgm:prSet presAssocID="{7249986E-392B-430A-954A-A2ED2BBBFE0B}" presName="compositeA" presStyleCnt="0"/>
      <dgm:spPr/>
    </dgm:pt>
    <dgm:pt modelId="{400CBB9B-A04F-4943-B553-92C82089185F}" type="pres">
      <dgm:prSet presAssocID="{7249986E-392B-430A-954A-A2ED2BBBFE0B}" presName="textA" presStyleLbl="revTx" presStyleIdx="0" presStyleCnt="3">
        <dgm:presLayoutVars>
          <dgm:bulletEnabled val="1"/>
        </dgm:presLayoutVars>
      </dgm:prSet>
      <dgm:spPr/>
    </dgm:pt>
    <dgm:pt modelId="{4D6B9E67-A72E-4D71-B761-07398755788D}" type="pres">
      <dgm:prSet presAssocID="{7249986E-392B-430A-954A-A2ED2BBBFE0B}" presName="circleA" presStyleLbl="node1" presStyleIdx="0" presStyleCnt="3"/>
      <dgm:spPr/>
    </dgm:pt>
    <dgm:pt modelId="{1B58527C-5A39-4F75-9A98-6B17E96BF1C4}" type="pres">
      <dgm:prSet presAssocID="{7249986E-392B-430A-954A-A2ED2BBBFE0B}" presName="spaceA" presStyleCnt="0"/>
      <dgm:spPr/>
    </dgm:pt>
    <dgm:pt modelId="{143AB1DF-EA85-4B47-953A-ABD38CEE520F}" type="pres">
      <dgm:prSet presAssocID="{16DBDD01-3BC9-4786-9884-EE8FBEBD30EE}" presName="space" presStyleCnt="0"/>
      <dgm:spPr/>
    </dgm:pt>
    <dgm:pt modelId="{721D739C-E1CC-4772-BD5C-57994B617A14}" type="pres">
      <dgm:prSet presAssocID="{53249891-6AE2-482B-BACC-BFCF5BE1E91B}" presName="compositeB" presStyleCnt="0"/>
      <dgm:spPr/>
    </dgm:pt>
    <dgm:pt modelId="{067E7776-0A70-43A8-B200-654719DC4D3C}" type="pres">
      <dgm:prSet presAssocID="{53249891-6AE2-482B-BACC-BFCF5BE1E91B}" presName="textB" presStyleLbl="revTx" presStyleIdx="1" presStyleCnt="3">
        <dgm:presLayoutVars>
          <dgm:bulletEnabled val="1"/>
        </dgm:presLayoutVars>
      </dgm:prSet>
      <dgm:spPr/>
    </dgm:pt>
    <dgm:pt modelId="{413099CB-EB09-4C74-9937-D810AAD8EDF2}" type="pres">
      <dgm:prSet presAssocID="{53249891-6AE2-482B-BACC-BFCF5BE1E91B}" presName="circleB" presStyleLbl="node1" presStyleIdx="1" presStyleCnt="3"/>
      <dgm:spPr/>
    </dgm:pt>
    <dgm:pt modelId="{20A72B15-7485-4968-A046-F71A314A4B36}" type="pres">
      <dgm:prSet presAssocID="{53249891-6AE2-482B-BACC-BFCF5BE1E91B}" presName="spaceB" presStyleCnt="0"/>
      <dgm:spPr/>
    </dgm:pt>
    <dgm:pt modelId="{F20220E9-3CAA-4109-9D06-82154A836B97}" type="pres">
      <dgm:prSet presAssocID="{8AE464FC-0F85-4319-84CC-99CCAB914108}" presName="space" presStyleCnt="0"/>
      <dgm:spPr/>
    </dgm:pt>
    <dgm:pt modelId="{E3E02E03-6E33-4A4D-A663-B6497D083E7F}" type="pres">
      <dgm:prSet presAssocID="{8E5542D9-69F3-4A88-9DA8-6445B1B90147}" presName="compositeA" presStyleCnt="0"/>
      <dgm:spPr/>
    </dgm:pt>
    <dgm:pt modelId="{07EA075C-532B-4F88-BB3E-B2B0EF00A9F9}" type="pres">
      <dgm:prSet presAssocID="{8E5542D9-69F3-4A88-9DA8-6445B1B90147}" presName="textA" presStyleLbl="revTx" presStyleIdx="2" presStyleCnt="3">
        <dgm:presLayoutVars>
          <dgm:bulletEnabled val="1"/>
        </dgm:presLayoutVars>
      </dgm:prSet>
      <dgm:spPr/>
    </dgm:pt>
    <dgm:pt modelId="{E4195F1C-9CB0-45E5-BF78-520771EB5798}" type="pres">
      <dgm:prSet presAssocID="{8E5542D9-69F3-4A88-9DA8-6445B1B90147}" presName="circleA" presStyleLbl="node1" presStyleIdx="2" presStyleCnt="3"/>
      <dgm:spPr/>
    </dgm:pt>
    <dgm:pt modelId="{51E2C762-E844-4F63-8C2B-5A7CABBA6FD5}" type="pres">
      <dgm:prSet presAssocID="{8E5542D9-69F3-4A88-9DA8-6445B1B90147}" presName="spaceA" presStyleCnt="0"/>
      <dgm:spPr/>
    </dgm:pt>
  </dgm:ptLst>
  <dgm:cxnLst>
    <dgm:cxn modelId="{6C865C05-F1A0-49F2-A9C4-0048D5FCFCF0}" srcId="{995B9E03-10B7-4D4F-8EAA-C13F883C5CF0}" destId="{7249986E-392B-430A-954A-A2ED2BBBFE0B}" srcOrd="0" destOrd="0" parTransId="{B9959487-0AD1-46E5-AF44-A7B50247CA51}" sibTransId="{16DBDD01-3BC9-4786-9884-EE8FBEBD30EE}"/>
    <dgm:cxn modelId="{FD538B1F-47C0-4E6D-9E0D-4091ECCB172B}" srcId="{995B9E03-10B7-4D4F-8EAA-C13F883C5CF0}" destId="{53249891-6AE2-482B-BACC-BFCF5BE1E91B}" srcOrd="1" destOrd="0" parTransId="{59C6C3C9-E8C7-476C-89D2-19B2D45BFBF3}" sibTransId="{8AE464FC-0F85-4319-84CC-99CCAB914108}"/>
    <dgm:cxn modelId="{AAB3F449-BB13-4697-A332-0D821CA1C18D}" type="presOf" srcId="{8E5542D9-69F3-4A88-9DA8-6445B1B90147}" destId="{07EA075C-532B-4F88-BB3E-B2B0EF00A9F9}" srcOrd="0" destOrd="0" presId="urn:microsoft.com/office/officeart/2005/8/layout/hProcess11"/>
    <dgm:cxn modelId="{2A3CA37E-4A21-4A09-A8C9-58D85941BAA9}" type="presOf" srcId="{53249891-6AE2-482B-BACC-BFCF5BE1E91B}" destId="{067E7776-0A70-43A8-B200-654719DC4D3C}" srcOrd="0" destOrd="0" presId="urn:microsoft.com/office/officeart/2005/8/layout/hProcess11"/>
    <dgm:cxn modelId="{C4920993-1E5E-4FFD-95E2-A9C63FF815B0}" type="presOf" srcId="{995B9E03-10B7-4D4F-8EAA-C13F883C5CF0}" destId="{A1766955-24E2-4009-8B09-A51054DB8A2D}" srcOrd="0" destOrd="0" presId="urn:microsoft.com/office/officeart/2005/8/layout/hProcess11"/>
    <dgm:cxn modelId="{64B0B1A3-F363-42FC-8F96-7C38257B444D}" type="presOf" srcId="{7249986E-392B-430A-954A-A2ED2BBBFE0B}" destId="{400CBB9B-A04F-4943-B553-92C82089185F}" srcOrd="0" destOrd="0" presId="urn:microsoft.com/office/officeart/2005/8/layout/hProcess11"/>
    <dgm:cxn modelId="{5343C4E9-BCDA-4CA7-9736-70C2545EA819}" srcId="{995B9E03-10B7-4D4F-8EAA-C13F883C5CF0}" destId="{8E5542D9-69F3-4A88-9DA8-6445B1B90147}" srcOrd="2" destOrd="0" parTransId="{26C347ED-0DC9-4928-A353-94476FC092B0}" sibTransId="{96210897-3D65-46B9-82B6-7E81B7E1CF6E}"/>
    <dgm:cxn modelId="{2AEDB93D-64CC-49E5-90D1-5A4EA501CF8A}" type="presParOf" srcId="{A1766955-24E2-4009-8B09-A51054DB8A2D}" destId="{D2EA4748-0A67-4757-A70A-FE2E10B42FB3}" srcOrd="0" destOrd="0" presId="urn:microsoft.com/office/officeart/2005/8/layout/hProcess11"/>
    <dgm:cxn modelId="{D1D8B1D2-46F8-4B17-87CC-290A4CBAF518}" type="presParOf" srcId="{A1766955-24E2-4009-8B09-A51054DB8A2D}" destId="{F74B0842-A55A-4808-9B4E-F3F5DD9BA841}" srcOrd="1" destOrd="0" presId="urn:microsoft.com/office/officeart/2005/8/layout/hProcess11"/>
    <dgm:cxn modelId="{6FA25E0F-0149-43B0-9AD1-6A65D12CAA57}" type="presParOf" srcId="{F74B0842-A55A-4808-9B4E-F3F5DD9BA841}" destId="{9902300E-0256-4484-AEC1-8B51AFAE9D4C}" srcOrd="0" destOrd="0" presId="urn:microsoft.com/office/officeart/2005/8/layout/hProcess11"/>
    <dgm:cxn modelId="{305432B5-60A0-4217-BDF9-3F61B56DAFE1}" type="presParOf" srcId="{9902300E-0256-4484-AEC1-8B51AFAE9D4C}" destId="{400CBB9B-A04F-4943-B553-92C82089185F}" srcOrd="0" destOrd="0" presId="urn:microsoft.com/office/officeart/2005/8/layout/hProcess11"/>
    <dgm:cxn modelId="{0614D47F-78F5-4548-AB4A-06ABB38E4ABE}" type="presParOf" srcId="{9902300E-0256-4484-AEC1-8B51AFAE9D4C}" destId="{4D6B9E67-A72E-4D71-B761-07398755788D}" srcOrd="1" destOrd="0" presId="urn:microsoft.com/office/officeart/2005/8/layout/hProcess11"/>
    <dgm:cxn modelId="{B6E2A10C-D2B3-44F3-9A97-4CF0F705CD78}" type="presParOf" srcId="{9902300E-0256-4484-AEC1-8B51AFAE9D4C}" destId="{1B58527C-5A39-4F75-9A98-6B17E96BF1C4}" srcOrd="2" destOrd="0" presId="urn:microsoft.com/office/officeart/2005/8/layout/hProcess11"/>
    <dgm:cxn modelId="{DFCED93A-A976-481C-850D-D1F0501DF302}" type="presParOf" srcId="{F74B0842-A55A-4808-9B4E-F3F5DD9BA841}" destId="{143AB1DF-EA85-4B47-953A-ABD38CEE520F}" srcOrd="1" destOrd="0" presId="urn:microsoft.com/office/officeart/2005/8/layout/hProcess11"/>
    <dgm:cxn modelId="{A799E758-8EC8-4B1A-B19A-2AA6F17B3773}" type="presParOf" srcId="{F74B0842-A55A-4808-9B4E-F3F5DD9BA841}" destId="{721D739C-E1CC-4772-BD5C-57994B617A14}" srcOrd="2" destOrd="0" presId="urn:microsoft.com/office/officeart/2005/8/layout/hProcess11"/>
    <dgm:cxn modelId="{080417C1-CE3B-4FA8-AF30-C8F531558023}" type="presParOf" srcId="{721D739C-E1CC-4772-BD5C-57994B617A14}" destId="{067E7776-0A70-43A8-B200-654719DC4D3C}" srcOrd="0" destOrd="0" presId="urn:microsoft.com/office/officeart/2005/8/layout/hProcess11"/>
    <dgm:cxn modelId="{3ACC7F01-D456-43EC-BB5F-DD9F4B7BE419}" type="presParOf" srcId="{721D739C-E1CC-4772-BD5C-57994B617A14}" destId="{413099CB-EB09-4C74-9937-D810AAD8EDF2}" srcOrd="1" destOrd="0" presId="urn:microsoft.com/office/officeart/2005/8/layout/hProcess11"/>
    <dgm:cxn modelId="{3B4E35EF-6BD8-412C-8CB1-ED1195554927}" type="presParOf" srcId="{721D739C-E1CC-4772-BD5C-57994B617A14}" destId="{20A72B15-7485-4968-A046-F71A314A4B36}" srcOrd="2" destOrd="0" presId="urn:microsoft.com/office/officeart/2005/8/layout/hProcess11"/>
    <dgm:cxn modelId="{705A8207-36EF-4840-9761-785B66100032}" type="presParOf" srcId="{F74B0842-A55A-4808-9B4E-F3F5DD9BA841}" destId="{F20220E9-3CAA-4109-9D06-82154A836B97}" srcOrd="3" destOrd="0" presId="urn:microsoft.com/office/officeart/2005/8/layout/hProcess11"/>
    <dgm:cxn modelId="{E5F94144-16A3-4357-BA7C-CBA41DC27069}" type="presParOf" srcId="{F74B0842-A55A-4808-9B4E-F3F5DD9BA841}" destId="{E3E02E03-6E33-4A4D-A663-B6497D083E7F}" srcOrd="4" destOrd="0" presId="urn:microsoft.com/office/officeart/2005/8/layout/hProcess11"/>
    <dgm:cxn modelId="{14A39227-E008-4A32-B4F2-BD5ABF2B7194}" type="presParOf" srcId="{E3E02E03-6E33-4A4D-A663-B6497D083E7F}" destId="{07EA075C-532B-4F88-BB3E-B2B0EF00A9F9}" srcOrd="0" destOrd="0" presId="urn:microsoft.com/office/officeart/2005/8/layout/hProcess11"/>
    <dgm:cxn modelId="{5D639585-6D7C-4B9C-9315-B85F2F8AB61B}" type="presParOf" srcId="{E3E02E03-6E33-4A4D-A663-B6497D083E7F}" destId="{E4195F1C-9CB0-45E5-BF78-520771EB5798}" srcOrd="1" destOrd="0" presId="urn:microsoft.com/office/officeart/2005/8/layout/hProcess11"/>
    <dgm:cxn modelId="{540DBA84-51A3-4F41-AA44-E493B73B2853}" type="presParOf" srcId="{E3E02E03-6E33-4A4D-A663-B6497D083E7F}" destId="{51E2C762-E844-4F63-8C2B-5A7CABBA6FD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D89C7B-79FD-4810-89A6-2D60695BDEB8}"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US"/>
        </a:p>
      </dgm:t>
    </dgm:pt>
    <dgm:pt modelId="{DDBB4A2A-D07B-4CD3-A1D7-296D169DF6AE}">
      <dgm:prSet phldr="0"/>
      <dgm:spPr/>
      <dgm:t>
        <a:bodyPr/>
        <a:lstStyle/>
        <a:p>
          <a:pPr rtl="0"/>
          <a:r>
            <a:rPr lang="en-US">
              <a:latin typeface="Consolas"/>
              <a:cs typeface="Arial"/>
            </a:rPr>
            <a:t>R2: 0.472</a:t>
          </a:r>
          <a:endParaRPr lang="en-US">
            <a:latin typeface="Consolas"/>
          </a:endParaRPr>
        </a:p>
      </dgm:t>
    </dgm:pt>
    <dgm:pt modelId="{88654D6B-F756-4C5E-B0D5-86A1D921FE7D}" type="parTrans" cxnId="{4E7E5DFF-60A7-4CBC-BB6E-3192555845C3}">
      <dgm:prSet/>
      <dgm:spPr/>
    </dgm:pt>
    <dgm:pt modelId="{7831F947-A91F-4910-B3E1-8DD1535014FE}" type="sibTrans" cxnId="{4E7E5DFF-60A7-4CBC-BB6E-3192555845C3}">
      <dgm:prSet/>
      <dgm:spPr/>
    </dgm:pt>
    <dgm:pt modelId="{1FDAC8E0-9BC9-4F75-926C-94968277DFE0}" type="pres">
      <dgm:prSet presAssocID="{67D89C7B-79FD-4810-89A6-2D60695BDEB8}" presName="linear" presStyleCnt="0">
        <dgm:presLayoutVars>
          <dgm:animLvl val="lvl"/>
          <dgm:resizeHandles val="exact"/>
        </dgm:presLayoutVars>
      </dgm:prSet>
      <dgm:spPr/>
    </dgm:pt>
    <dgm:pt modelId="{5454C4DD-E39B-45B2-8E20-347B7EE6A408}" type="pres">
      <dgm:prSet presAssocID="{DDBB4A2A-D07B-4CD3-A1D7-296D169DF6AE}" presName="parentText" presStyleLbl="node1" presStyleIdx="0" presStyleCnt="1">
        <dgm:presLayoutVars>
          <dgm:chMax val="0"/>
          <dgm:bulletEnabled val="1"/>
        </dgm:presLayoutVars>
      </dgm:prSet>
      <dgm:spPr/>
    </dgm:pt>
  </dgm:ptLst>
  <dgm:cxnLst>
    <dgm:cxn modelId="{F845BD29-F8B2-4B50-8156-E1FA91371ED6}" type="presOf" srcId="{67D89C7B-79FD-4810-89A6-2D60695BDEB8}" destId="{1FDAC8E0-9BC9-4F75-926C-94968277DFE0}" srcOrd="0" destOrd="0" presId="urn:microsoft.com/office/officeart/2005/8/layout/vList2"/>
    <dgm:cxn modelId="{365C6D36-C54C-44CD-AF1D-3B2918EB9BC9}" type="presOf" srcId="{DDBB4A2A-D07B-4CD3-A1D7-296D169DF6AE}" destId="{5454C4DD-E39B-45B2-8E20-347B7EE6A408}" srcOrd="0" destOrd="0" presId="urn:microsoft.com/office/officeart/2005/8/layout/vList2"/>
    <dgm:cxn modelId="{4E7E5DFF-60A7-4CBC-BB6E-3192555845C3}" srcId="{67D89C7B-79FD-4810-89A6-2D60695BDEB8}" destId="{DDBB4A2A-D07B-4CD3-A1D7-296D169DF6AE}" srcOrd="0" destOrd="0" parTransId="{88654D6B-F756-4C5E-B0D5-86A1D921FE7D}" sibTransId="{7831F947-A91F-4910-B3E1-8DD1535014FE}"/>
    <dgm:cxn modelId="{0B86C5D6-15DA-4530-90FB-CB16B259EA2B}" type="presParOf" srcId="{1FDAC8E0-9BC9-4F75-926C-94968277DFE0}" destId="{5454C4DD-E39B-45B2-8E20-347B7EE6A40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0D8E3D-59F9-46C6-819A-062D4E35D478}" type="doc">
      <dgm:prSet loTypeId="urn:microsoft.com/office/officeart/2005/8/layout/vList2" loCatId="list" qsTypeId="urn:microsoft.com/office/officeart/2005/8/quickstyle/simple2" qsCatId="simple" csTypeId="urn:microsoft.com/office/officeart/2005/8/colors/accent2_1" csCatId="accent2" phldr="1"/>
      <dgm:spPr/>
      <dgm:t>
        <a:bodyPr/>
        <a:lstStyle/>
        <a:p>
          <a:endParaRPr lang="en-US"/>
        </a:p>
      </dgm:t>
    </dgm:pt>
    <dgm:pt modelId="{B0C960DB-650F-4F8C-8F8F-D39443875FF4}">
      <dgm:prSet phldrT="[Text]" phldr="0"/>
      <dgm:spPr/>
      <dgm:t>
        <a:bodyPr/>
        <a:lstStyle/>
        <a:p>
          <a:pPr rtl="0"/>
          <a:r>
            <a:rPr lang="en-US">
              <a:latin typeface="Arial"/>
            </a:rPr>
            <a:t>The following factors have a large impact on CO</a:t>
          </a:r>
          <a:r>
            <a:rPr lang="en-US" baseline="-25000">
              <a:latin typeface="Arial"/>
            </a:rPr>
            <a:t>2</a:t>
          </a:r>
          <a:r>
            <a:rPr lang="en-US">
              <a:latin typeface="Arial"/>
            </a:rPr>
            <a:t> emissions:</a:t>
          </a:r>
          <a:endParaRPr lang="en-US"/>
        </a:p>
      </dgm:t>
    </dgm:pt>
    <dgm:pt modelId="{C1798B2D-E041-490B-8FE6-40B6EC8EFB6F}" type="parTrans" cxnId="{A0BC9EDE-AB9D-4C4F-AFBA-B1B9DE103808}">
      <dgm:prSet/>
      <dgm:spPr/>
      <dgm:t>
        <a:bodyPr/>
        <a:lstStyle/>
        <a:p>
          <a:endParaRPr lang="en-US"/>
        </a:p>
      </dgm:t>
    </dgm:pt>
    <dgm:pt modelId="{360FC0EC-B95A-4118-B937-E8F655B41E8A}" type="sibTrans" cxnId="{A0BC9EDE-AB9D-4C4F-AFBA-B1B9DE103808}">
      <dgm:prSet/>
      <dgm:spPr/>
      <dgm:t>
        <a:bodyPr/>
        <a:lstStyle/>
        <a:p>
          <a:endParaRPr lang="en-US"/>
        </a:p>
      </dgm:t>
    </dgm:pt>
    <dgm:pt modelId="{C5ED05D3-51D2-4816-A2F4-CB3F00EDB904}">
      <dgm:prSet phldr="0"/>
      <dgm:spPr/>
      <dgm:t>
        <a:bodyPr/>
        <a:lstStyle/>
        <a:p>
          <a:r>
            <a:rPr lang="en-US">
              <a:latin typeface="Arial"/>
            </a:rPr>
            <a:t>Fuel Type</a:t>
          </a:r>
        </a:p>
      </dgm:t>
    </dgm:pt>
    <dgm:pt modelId="{C21A6A7A-5479-4C5C-B9E6-3F6990D7E1D8}" type="parTrans" cxnId="{FFA3D347-BEFC-4518-B7EB-5BEA777F3989}">
      <dgm:prSet/>
      <dgm:spPr/>
      <dgm:t>
        <a:bodyPr/>
        <a:lstStyle/>
        <a:p>
          <a:endParaRPr lang="en-US"/>
        </a:p>
      </dgm:t>
    </dgm:pt>
    <dgm:pt modelId="{BC9E2B7C-974B-4C6F-AD8B-AF4DEC7EB149}" type="sibTrans" cxnId="{FFA3D347-BEFC-4518-B7EB-5BEA777F3989}">
      <dgm:prSet/>
      <dgm:spPr/>
      <dgm:t>
        <a:bodyPr/>
        <a:lstStyle/>
        <a:p>
          <a:endParaRPr lang="en-US"/>
        </a:p>
      </dgm:t>
    </dgm:pt>
    <dgm:pt modelId="{74BF4D3F-69E7-4EF6-BB3C-539B78D1EBE9}">
      <dgm:prSet phldr="0"/>
      <dgm:spPr/>
      <dgm:t>
        <a:bodyPr/>
        <a:lstStyle/>
        <a:p>
          <a:r>
            <a:rPr lang="en-US">
              <a:latin typeface="Arial"/>
            </a:rPr>
            <a:t>Engine </a:t>
          </a:r>
          <a:r>
            <a:rPr lang="en-US">
              <a:solidFill>
                <a:srgbClr val="000000"/>
              </a:solidFill>
              <a:latin typeface="Calibri"/>
              <a:ea typeface="Calibri"/>
              <a:cs typeface="Calibri"/>
            </a:rPr>
            <a:t>Power</a:t>
          </a:r>
        </a:p>
      </dgm:t>
    </dgm:pt>
    <dgm:pt modelId="{4F0C2AF7-F2ED-4971-952A-717B2EC31674}" type="parTrans" cxnId="{7E2418C1-0C09-4507-8BCC-D60B45323FBE}">
      <dgm:prSet/>
      <dgm:spPr/>
      <dgm:t>
        <a:bodyPr/>
        <a:lstStyle/>
        <a:p>
          <a:endParaRPr lang="en-US"/>
        </a:p>
      </dgm:t>
    </dgm:pt>
    <dgm:pt modelId="{B1A6A319-0A03-47CD-9544-8DDD2EDDD6F7}" type="sibTrans" cxnId="{7E2418C1-0C09-4507-8BCC-D60B45323FBE}">
      <dgm:prSet/>
      <dgm:spPr/>
      <dgm:t>
        <a:bodyPr/>
        <a:lstStyle/>
        <a:p>
          <a:endParaRPr lang="en-US"/>
        </a:p>
      </dgm:t>
    </dgm:pt>
    <dgm:pt modelId="{DDD7694C-9A81-44AF-A944-E1E480842EEC}">
      <dgm:prSet phldr="0"/>
      <dgm:spPr/>
      <dgm:t>
        <a:bodyPr/>
        <a:lstStyle/>
        <a:p>
          <a:pPr rtl="0"/>
          <a:r>
            <a:rPr lang="en-US">
              <a:solidFill>
                <a:srgbClr val="000000"/>
              </a:solidFill>
              <a:latin typeface="Calibri"/>
              <a:ea typeface="Calibri"/>
              <a:cs typeface="Calibri"/>
            </a:rPr>
            <a:t>Transmission Type</a:t>
          </a:r>
          <a:endParaRPr lang="en-US">
            <a:latin typeface="Arial"/>
          </a:endParaRPr>
        </a:p>
      </dgm:t>
    </dgm:pt>
    <dgm:pt modelId="{FCC51498-F76F-4AA0-B66C-B0877D2E11BE}" type="parTrans" cxnId="{AA4EAF21-F040-462F-8879-7282104C5DAF}">
      <dgm:prSet/>
      <dgm:spPr/>
      <dgm:t>
        <a:bodyPr/>
        <a:lstStyle/>
        <a:p>
          <a:endParaRPr lang="en-US"/>
        </a:p>
      </dgm:t>
    </dgm:pt>
    <dgm:pt modelId="{FBDE6412-FDD5-4933-860C-0A6104874156}" type="sibTrans" cxnId="{AA4EAF21-F040-462F-8879-7282104C5DAF}">
      <dgm:prSet/>
      <dgm:spPr/>
      <dgm:t>
        <a:bodyPr/>
        <a:lstStyle/>
        <a:p>
          <a:endParaRPr lang="en-US"/>
        </a:p>
      </dgm:t>
    </dgm:pt>
    <dgm:pt modelId="{4F6EF488-A394-4061-8870-EBAED2557D5F}">
      <dgm:prSet phldr="0"/>
      <dgm:spPr/>
      <dgm:t>
        <a:bodyPr/>
        <a:lstStyle/>
        <a:p>
          <a:pPr rtl="0"/>
          <a:r>
            <a:rPr lang="en-US">
              <a:latin typeface="Arial"/>
            </a:rPr>
            <a:t>Engine Size</a:t>
          </a:r>
        </a:p>
      </dgm:t>
    </dgm:pt>
    <dgm:pt modelId="{E728B575-5074-472A-B6E1-B1B0991D3D24}" type="parTrans" cxnId="{3900F86F-6016-4B81-A0A8-5492F93B22B7}">
      <dgm:prSet/>
      <dgm:spPr/>
      <dgm:t>
        <a:bodyPr/>
        <a:lstStyle/>
        <a:p>
          <a:endParaRPr lang="en-US"/>
        </a:p>
      </dgm:t>
    </dgm:pt>
    <dgm:pt modelId="{D004C627-39EF-439E-92C1-16C0BF905D30}" type="sibTrans" cxnId="{3900F86F-6016-4B81-A0A8-5492F93B22B7}">
      <dgm:prSet/>
      <dgm:spPr/>
      <dgm:t>
        <a:bodyPr/>
        <a:lstStyle/>
        <a:p>
          <a:endParaRPr lang="en-US"/>
        </a:p>
      </dgm:t>
    </dgm:pt>
    <dgm:pt modelId="{5AAF4A2B-7489-4AC5-B49D-019407E42F2B}" type="pres">
      <dgm:prSet presAssocID="{280D8E3D-59F9-46C6-819A-062D4E35D478}" presName="linear" presStyleCnt="0">
        <dgm:presLayoutVars>
          <dgm:animLvl val="lvl"/>
          <dgm:resizeHandles val="exact"/>
        </dgm:presLayoutVars>
      </dgm:prSet>
      <dgm:spPr/>
    </dgm:pt>
    <dgm:pt modelId="{FAAA229A-6290-49E1-A7BA-C2A5815BA34E}" type="pres">
      <dgm:prSet presAssocID="{B0C960DB-650F-4F8C-8F8F-D39443875FF4}" presName="parentText" presStyleLbl="node1" presStyleIdx="0" presStyleCnt="1">
        <dgm:presLayoutVars>
          <dgm:chMax val="0"/>
          <dgm:bulletEnabled val="1"/>
        </dgm:presLayoutVars>
      </dgm:prSet>
      <dgm:spPr/>
    </dgm:pt>
    <dgm:pt modelId="{64902F3F-5E58-4E10-B1B9-B4533642BE15}" type="pres">
      <dgm:prSet presAssocID="{B0C960DB-650F-4F8C-8F8F-D39443875FF4}" presName="childText" presStyleLbl="revTx" presStyleIdx="0" presStyleCnt="1">
        <dgm:presLayoutVars>
          <dgm:bulletEnabled val="1"/>
        </dgm:presLayoutVars>
      </dgm:prSet>
      <dgm:spPr/>
    </dgm:pt>
  </dgm:ptLst>
  <dgm:cxnLst>
    <dgm:cxn modelId="{C31E9400-B9D2-41E3-9E72-1CB67F49E904}" type="presOf" srcId="{74BF4D3F-69E7-4EF6-BB3C-539B78D1EBE9}" destId="{64902F3F-5E58-4E10-B1B9-B4533642BE15}" srcOrd="0" destOrd="1" presId="urn:microsoft.com/office/officeart/2005/8/layout/vList2"/>
    <dgm:cxn modelId="{AA4EAF21-F040-462F-8879-7282104C5DAF}" srcId="{B0C960DB-650F-4F8C-8F8F-D39443875FF4}" destId="{DDD7694C-9A81-44AF-A944-E1E480842EEC}" srcOrd="2" destOrd="0" parTransId="{FCC51498-F76F-4AA0-B66C-B0877D2E11BE}" sibTransId="{FBDE6412-FDD5-4933-860C-0A6104874156}"/>
    <dgm:cxn modelId="{FFA3D347-BEFC-4518-B7EB-5BEA777F3989}" srcId="{B0C960DB-650F-4F8C-8F8F-D39443875FF4}" destId="{C5ED05D3-51D2-4816-A2F4-CB3F00EDB904}" srcOrd="0" destOrd="0" parTransId="{C21A6A7A-5479-4C5C-B9E6-3F6990D7E1D8}" sibTransId="{BC9E2B7C-974B-4C6F-AD8B-AF4DEC7EB149}"/>
    <dgm:cxn modelId="{3900F86F-6016-4B81-A0A8-5492F93B22B7}" srcId="{B0C960DB-650F-4F8C-8F8F-D39443875FF4}" destId="{4F6EF488-A394-4061-8870-EBAED2557D5F}" srcOrd="3" destOrd="0" parTransId="{E728B575-5074-472A-B6E1-B1B0991D3D24}" sibTransId="{D004C627-39EF-439E-92C1-16C0BF905D30}"/>
    <dgm:cxn modelId="{05C17259-74E0-47DE-999E-01534AB697E8}" type="presOf" srcId="{280D8E3D-59F9-46C6-819A-062D4E35D478}" destId="{5AAF4A2B-7489-4AC5-B49D-019407E42F2B}" srcOrd="0" destOrd="0" presId="urn:microsoft.com/office/officeart/2005/8/layout/vList2"/>
    <dgm:cxn modelId="{A901915A-01D3-4BCB-88A6-F6AF896A6770}" type="presOf" srcId="{B0C960DB-650F-4F8C-8F8F-D39443875FF4}" destId="{FAAA229A-6290-49E1-A7BA-C2A5815BA34E}" srcOrd="0" destOrd="0" presId="urn:microsoft.com/office/officeart/2005/8/layout/vList2"/>
    <dgm:cxn modelId="{23498697-DFB6-45FD-8DB5-09F8CDD33C98}" type="presOf" srcId="{DDD7694C-9A81-44AF-A944-E1E480842EEC}" destId="{64902F3F-5E58-4E10-B1B9-B4533642BE15}" srcOrd="0" destOrd="2" presId="urn:microsoft.com/office/officeart/2005/8/layout/vList2"/>
    <dgm:cxn modelId="{7E2418C1-0C09-4507-8BCC-D60B45323FBE}" srcId="{B0C960DB-650F-4F8C-8F8F-D39443875FF4}" destId="{74BF4D3F-69E7-4EF6-BB3C-539B78D1EBE9}" srcOrd="1" destOrd="0" parTransId="{4F0C2AF7-F2ED-4971-952A-717B2EC31674}" sibTransId="{B1A6A319-0A03-47CD-9544-8DDD2EDDD6F7}"/>
    <dgm:cxn modelId="{03207FD1-CBFC-498D-99E0-3E54816B93B7}" type="presOf" srcId="{4F6EF488-A394-4061-8870-EBAED2557D5F}" destId="{64902F3F-5E58-4E10-B1B9-B4533642BE15}" srcOrd="0" destOrd="3" presId="urn:microsoft.com/office/officeart/2005/8/layout/vList2"/>
    <dgm:cxn modelId="{A0BC9EDE-AB9D-4C4F-AFBA-B1B9DE103808}" srcId="{280D8E3D-59F9-46C6-819A-062D4E35D478}" destId="{B0C960DB-650F-4F8C-8F8F-D39443875FF4}" srcOrd="0" destOrd="0" parTransId="{C1798B2D-E041-490B-8FE6-40B6EC8EFB6F}" sibTransId="{360FC0EC-B95A-4118-B937-E8F655B41E8A}"/>
    <dgm:cxn modelId="{EF0334FD-63A6-4DFD-9E18-2E4D088D214A}" type="presOf" srcId="{C5ED05D3-51D2-4816-A2F4-CB3F00EDB904}" destId="{64902F3F-5E58-4E10-B1B9-B4533642BE15}" srcOrd="0" destOrd="0" presId="urn:microsoft.com/office/officeart/2005/8/layout/vList2"/>
    <dgm:cxn modelId="{0C09E6C0-295A-43FE-A925-6E2436885D8C}" type="presParOf" srcId="{5AAF4A2B-7489-4AC5-B49D-019407E42F2B}" destId="{FAAA229A-6290-49E1-A7BA-C2A5815BA34E}" srcOrd="0" destOrd="0" presId="urn:microsoft.com/office/officeart/2005/8/layout/vList2"/>
    <dgm:cxn modelId="{AADA0AD5-71F8-4CD8-B8B8-5053E831EE3E}" type="presParOf" srcId="{5AAF4A2B-7489-4AC5-B49D-019407E42F2B}" destId="{64902F3F-5E58-4E10-B1B9-B4533642BE15}"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61BFEF-E82B-4CD8-A71D-9CEB34F6416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333EBE9-3CE3-4263-BF71-1905D2142F7D}">
      <dgm:prSet phldrT="[Text]" phldr="0"/>
      <dgm:spPr/>
      <dgm:t>
        <a:bodyPr/>
        <a:lstStyle/>
        <a:p>
          <a:pPr>
            <a:lnSpc>
              <a:spcPct val="100000"/>
            </a:lnSpc>
            <a:defRPr b="1"/>
          </a:pPr>
          <a:r>
            <a:rPr lang="en-US" b="1">
              <a:latin typeface="Arial"/>
            </a:rPr>
            <a:t>Government</a:t>
          </a:r>
          <a:endParaRPr lang="en-US" b="1"/>
        </a:p>
      </dgm:t>
    </dgm:pt>
    <dgm:pt modelId="{89FDBAA0-2104-4F8C-8D81-0E22BB9B14BF}" type="parTrans" cxnId="{2FDC05E6-52F7-4689-942A-22A10702A811}">
      <dgm:prSet/>
      <dgm:spPr/>
      <dgm:t>
        <a:bodyPr/>
        <a:lstStyle/>
        <a:p>
          <a:endParaRPr lang="en-US"/>
        </a:p>
      </dgm:t>
    </dgm:pt>
    <dgm:pt modelId="{579DD3C1-D244-4022-804D-3A532FEA4EEB}" type="sibTrans" cxnId="{2FDC05E6-52F7-4689-942A-22A10702A811}">
      <dgm:prSet/>
      <dgm:spPr/>
      <dgm:t>
        <a:bodyPr/>
        <a:lstStyle/>
        <a:p>
          <a:endParaRPr lang="en-US"/>
        </a:p>
      </dgm:t>
    </dgm:pt>
    <dgm:pt modelId="{3ED8C1D9-B9B0-45C3-A9A2-DB7DDF775CA9}">
      <dgm:prSet phldrT="[Text]"/>
      <dgm:spPr/>
      <dgm:t>
        <a:bodyPr/>
        <a:lstStyle/>
        <a:p>
          <a:pPr>
            <a:lnSpc>
              <a:spcPct val="100000"/>
            </a:lnSpc>
          </a:pPr>
          <a:r>
            <a:rPr lang="en-US" b="1">
              <a:latin typeface="Arial"/>
            </a:rPr>
            <a:t>Increase effort and set targets to implement from collaborators to community about impact of CO</a:t>
          </a:r>
          <a:r>
            <a:rPr lang="en-US" b="1" baseline="-25000">
              <a:latin typeface="Arial"/>
            </a:rPr>
            <a:t>2</a:t>
          </a:r>
          <a:r>
            <a:rPr lang="en-US" b="1">
              <a:latin typeface="Arial"/>
            </a:rPr>
            <a:t> emissions.</a:t>
          </a:r>
          <a:endParaRPr lang="en-US" b="1"/>
        </a:p>
      </dgm:t>
    </dgm:pt>
    <dgm:pt modelId="{7CDB835D-E4D8-4707-8681-7E045885382C}" type="parTrans" cxnId="{1ED963A6-E844-4FE0-AA46-640EE7D8D031}">
      <dgm:prSet/>
      <dgm:spPr/>
      <dgm:t>
        <a:bodyPr/>
        <a:lstStyle/>
        <a:p>
          <a:endParaRPr lang="en-US"/>
        </a:p>
      </dgm:t>
    </dgm:pt>
    <dgm:pt modelId="{6EA9C807-1790-453D-B5A6-536AA8D793CB}" type="sibTrans" cxnId="{1ED963A6-E844-4FE0-AA46-640EE7D8D031}">
      <dgm:prSet/>
      <dgm:spPr/>
      <dgm:t>
        <a:bodyPr/>
        <a:lstStyle/>
        <a:p>
          <a:endParaRPr lang="en-US"/>
        </a:p>
      </dgm:t>
    </dgm:pt>
    <dgm:pt modelId="{D0D2A1F3-E87C-4FFF-A83F-1CD28A5D21C8}">
      <dgm:prSet phldrT="[Text]" phldr="0"/>
      <dgm:spPr/>
      <dgm:t>
        <a:bodyPr/>
        <a:lstStyle/>
        <a:p>
          <a:pPr>
            <a:lnSpc>
              <a:spcPct val="100000"/>
            </a:lnSpc>
            <a:defRPr b="1"/>
          </a:pPr>
          <a:r>
            <a:rPr lang="en-US" b="1">
              <a:latin typeface="Arial"/>
            </a:rPr>
            <a:t>Community </a:t>
          </a:r>
          <a:endParaRPr lang="en-US" b="1"/>
        </a:p>
      </dgm:t>
    </dgm:pt>
    <dgm:pt modelId="{A84ACC3F-3EFF-4E16-90A5-D51B07196529}" type="parTrans" cxnId="{B36645CD-A2B1-4736-A5BB-672429709883}">
      <dgm:prSet/>
      <dgm:spPr/>
      <dgm:t>
        <a:bodyPr/>
        <a:lstStyle/>
        <a:p>
          <a:endParaRPr lang="en-US"/>
        </a:p>
      </dgm:t>
    </dgm:pt>
    <dgm:pt modelId="{F2FD8010-05F4-4864-B784-A35EFCFFDEB1}" type="sibTrans" cxnId="{B36645CD-A2B1-4736-A5BB-672429709883}">
      <dgm:prSet/>
      <dgm:spPr/>
      <dgm:t>
        <a:bodyPr/>
        <a:lstStyle/>
        <a:p>
          <a:endParaRPr lang="en-US"/>
        </a:p>
      </dgm:t>
    </dgm:pt>
    <dgm:pt modelId="{61A24F50-74B9-4546-9867-57948591E495}">
      <dgm:prSet phldrT="[Text]"/>
      <dgm:spPr/>
      <dgm:t>
        <a:bodyPr/>
        <a:lstStyle/>
        <a:p>
          <a:pPr>
            <a:lnSpc>
              <a:spcPct val="100000"/>
            </a:lnSpc>
          </a:pPr>
          <a:r>
            <a:rPr lang="en-US" b="1">
              <a:latin typeface="Arial"/>
            </a:rPr>
            <a:t>Should receive more education about factors that impact on CO</a:t>
          </a:r>
          <a:r>
            <a:rPr lang="en-US" b="1" baseline="-25000">
              <a:latin typeface="Arial"/>
            </a:rPr>
            <a:t>2</a:t>
          </a:r>
          <a:r>
            <a:rPr lang="en-US" b="1">
              <a:latin typeface="Arial"/>
            </a:rPr>
            <a:t> emissions.</a:t>
          </a:r>
          <a:endParaRPr lang="en-US" b="1"/>
        </a:p>
      </dgm:t>
    </dgm:pt>
    <dgm:pt modelId="{0F45B5BB-6398-49FC-B260-312BC4E0CBF0}" type="parTrans" cxnId="{D01F6F44-8593-4C15-8A1C-4BC172591226}">
      <dgm:prSet/>
      <dgm:spPr/>
      <dgm:t>
        <a:bodyPr/>
        <a:lstStyle/>
        <a:p>
          <a:endParaRPr lang="en-US"/>
        </a:p>
      </dgm:t>
    </dgm:pt>
    <dgm:pt modelId="{94EFBDB9-CBE1-4298-8389-CBE8AFAB37A7}" type="sibTrans" cxnId="{D01F6F44-8593-4C15-8A1C-4BC172591226}">
      <dgm:prSet/>
      <dgm:spPr/>
      <dgm:t>
        <a:bodyPr/>
        <a:lstStyle/>
        <a:p>
          <a:endParaRPr lang="en-US"/>
        </a:p>
      </dgm:t>
    </dgm:pt>
    <dgm:pt modelId="{8A447B02-09F4-4455-AB62-6943FCE3D612}">
      <dgm:prSet phldrT="[Text]"/>
      <dgm:spPr/>
      <dgm:t>
        <a:bodyPr/>
        <a:lstStyle/>
        <a:p>
          <a:pPr>
            <a:lnSpc>
              <a:spcPct val="100000"/>
            </a:lnSpc>
          </a:pPr>
          <a:r>
            <a:rPr lang="en-US" b="1">
              <a:latin typeface="Arial"/>
            </a:rPr>
            <a:t>Should have more accessibility to efficient transportation according to goals of greenhouse</a:t>
          </a:r>
          <a:r>
            <a:rPr lang="en-US" b="1"/>
            <a:t> gas emissions</a:t>
          </a:r>
          <a:r>
            <a:rPr lang="en-US" b="1">
              <a:latin typeface="Arial"/>
            </a:rPr>
            <a:t>.</a:t>
          </a:r>
          <a:endParaRPr lang="en-US" b="1"/>
        </a:p>
      </dgm:t>
    </dgm:pt>
    <dgm:pt modelId="{53CA2A61-2D74-4697-AE2F-08C9F4EAE803}" type="parTrans" cxnId="{09CA4D18-88E7-4DB9-AA8B-6B6103CC0BAD}">
      <dgm:prSet/>
      <dgm:spPr/>
      <dgm:t>
        <a:bodyPr/>
        <a:lstStyle/>
        <a:p>
          <a:endParaRPr lang="en-US"/>
        </a:p>
      </dgm:t>
    </dgm:pt>
    <dgm:pt modelId="{C58983E1-E522-4AB0-88AB-38DEC9367C96}" type="sibTrans" cxnId="{09CA4D18-88E7-4DB9-AA8B-6B6103CC0BAD}">
      <dgm:prSet/>
      <dgm:spPr/>
      <dgm:t>
        <a:bodyPr/>
        <a:lstStyle/>
        <a:p>
          <a:endParaRPr lang="en-US"/>
        </a:p>
      </dgm:t>
    </dgm:pt>
    <dgm:pt modelId="{96EA090A-B41D-4086-90F6-AF8D56AFEE12}">
      <dgm:prSet phldr="0"/>
      <dgm:spPr/>
      <dgm:t>
        <a:bodyPr/>
        <a:lstStyle/>
        <a:p>
          <a:pPr>
            <a:lnSpc>
              <a:spcPct val="100000"/>
            </a:lnSpc>
            <a:defRPr b="1"/>
          </a:pPr>
          <a:r>
            <a:rPr lang="en-US" b="1">
              <a:latin typeface="Arial"/>
            </a:rPr>
            <a:t>Further Development</a:t>
          </a:r>
        </a:p>
      </dgm:t>
    </dgm:pt>
    <dgm:pt modelId="{18AD2268-09B7-4897-93EB-05919BCC9BF8}" type="parTrans" cxnId="{6585289C-C96D-4EB4-A8D3-1E2B995D6B99}">
      <dgm:prSet/>
      <dgm:spPr/>
    </dgm:pt>
    <dgm:pt modelId="{63D69AC2-E146-4D55-8443-C6001929CADF}" type="sibTrans" cxnId="{6585289C-C96D-4EB4-A8D3-1E2B995D6B99}">
      <dgm:prSet/>
      <dgm:spPr/>
    </dgm:pt>
    <dgm:pt modelId="{43405C77-8D45-4EE4-8711-A2C193BCBA58}">
      <dgm:prSet/>
      <dgm:spPr/>
      <dgm:t>
        <a:bodyPr/>
        <a:lstStyle/>
        <a:p>
          <a:pPr>
            <a:lnSpc>
              <a:spcPct val="100000"/>
            </a:lnSpc>
          </a:pPr>
          <a:r>
            <a:rPr lang="en-US" b="1">
              <a:latin typeface="Arial"/>
            </a:rPr>
            <a:t>Automatic car computers to mimic results of manual transmission possibly with the help of artificial intelligence or machine learning.</a:t>
          </a:r>
        </a:p>
      </dgm:t>
    </dgm:pt>
    <dgm:pt modelId="{3FEC9580-EAC3-4188-9696-051198D035C5}" type="parTrans" cxnId="{4EB22EF5-871D-4710-A595-CA30AD847C2E}">
      <dgm:prSet/>
      <dgm:spPr/>
    </dgm:pt>
    <dgm:pt modelId="{FB23E67E-4287-4FC2-9A55-DE76469D7AFD}" type="sibTrans" cxnId="{4EB22EF5-871D-4710-A595-CA30AD847C2E}">
      <dgm:prSet/>
      <dgm:spPr/>
    </dgm:pt>
    <dgm:pt modelId="{1567E72A-EACC-4F7B-B352-AEAA751C044E}">
      <dgm:prSet phldrT="[Text]"/>
      <dgm:spPr/>
      <dgm:t>
        <a:bodyPr/>
        <a:lstStyle/>
        <a:p>
          <a:pPr>
            <a:lnSpc>
              <a:spcPct val="100000"/>
            </a:lnSpc>
          </a:pPr>
          <a:r>
            <a:rPr lang="en-US" b="1"/>
            <a:t>Tax incentives for less CO</a:t>
          </a:r>
          <a:r>
            <a:rPr lang="en-US" b="1" baseline="-25000"/>
            <a:t>2</a:t>
          </a:r>
          <a:r>
            <a:rPr lang="en-US" b="1"/>
            <a:t> emissions</a:t>
          </a:r>
          <a:r>
            <a:rPr lang="en-US" b="1">
              <a:latin typeface="Arial"/>
            </a:rPr>
            <a:t>.</a:t>
          </a:r>
          <a:endParaRPr lang="en-US" b="1"/>
        </a:p>
      </dgm:t>
    </dgm:pt>
    <dgm:pt modelId="{BD659223-A171-4365-94E1-E55507786F2A}" type="parTrans" cxnId="{5F198487-ADB2-48A6-8B02-4BA2DF29C6C8}">
      <dgm:prSet/>
      <dgm:spPr/>
    </dgm:pt>
    <dgm:pt modelId="{79A046F9-B378-41C1-9232-D3A5C54C26C4}" type="sibTrans" cxnId="{5F198487-ADB2-48A6-8B02-4BA2DF29C6C8}">
      <dgm:prSet/>
      <dgm:spPr/>
    </dgm:pt>
    <dgm:pt modelId="{D99E6FDF-B138-4484-96BE-7A4B0CF64E96}">
      <dgm:prSet phldrT="[Text]"/>
      <dgm:spPr/>
      <dgm:t>
        <a:bodyPr/>
        <a:lstStyle/>
        <a:p>
          <a:pPr>
            <a:lnSpc>
              <a:spcPct val="100000"/>
            </a:lnSpc>
          </a:pPr>
          <a:r>
            <a:rPr lang="en-US" b="1"/>
            <a:t>More options for public transportation</a:t>
          </a:r>
          <a:r>
            <a:rPr lang="en-US" b="1">
              <a:latin typeface="Arial"/>
            </a:rPr>
            <a:t>.</a:t>
          </a:r>
          <a:endParaRPr lang="en-US" b="1"/>
        </a:p>
      </dgm:t>
    </dgm:pt>
    <dgm:pt modelId="{1C05E8D1-5605-4A56-8722-D70DCDD6129E}" type="parTrans" cxnId="{35EB9832-B6BA-4642-B38B-09045FFE9898}">
      <dgm:prSet/>
      <dgm:spPr/>
    </dgm:pt>
    <dgm:pt modelId="{0DDD4FB9-98A3-4327-9156-9CEDBF97F2C6}" type="sibTrans" cxnId="{35EB9832-B6BA-4642-B38B-09045FFE9898}">
      <dgm:prSet/>
      <dgm:spPr/>
    </dgm:pt>
    <dgm:pt modelId="{418C90B5-FCAB-4543-868D-29439D98A3A5}" type="pres">
      <dgm:prSet presAssocID="{4761BFEF-E82B-4CD8-A71D-9CEB34F64169}" presName="root" presStyleCnt="0">
        <dgm:presLayoutVars>
          <dgm:dir/>
          <dgm:resizeHandles val="exact"/>
        </dgm:presLayoutVars>
      </dgm:prSet>
      <dgm:spPr/>
    </dgm:pt>
    <dgm:pt modelId="{E1DA481B-B122-49B1-A2FC-23510FA35FBB}" type="pres">
      <dgm:prSet presAssocID="{5333EBE9-3CE3-4263-BF71-1905D2142F7D}" presName="compNode" presStyleCnt="0"/>
      <dgm:spPr/>
    </dgm:pt>
    <dgm:pt modelId="{74A9EC13-9E3B-4093-BEBE-295623ACAD3F}" type="pres">
      <dgm:prSet presAssocID="{5333EBE9-3CE3-4263-BF71-1905D2142F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mill"/>
        </a:ext>
      </dgm:extLst>
    </dgm:pt>
    <dgm:pt modelId="{F72566FF-69B4-46C4-B487-EB2503222EF2}" type="pres">
      <dgm:prSet presAssocID="{5333EBE9-3CE3-4263-BF71-1905D2142F7D}" presName="iconSpace" presStyleCnt="0"/>
      <dgm:spPr/>
    </dgm:pt>
    <dgm:pt modelId="{626E6C4F-2A78-4CE1-ACE6-1251EA6CAF6B}" type="pres">
      <dgm:prSet presAssocID="{5333EBE9-3CE3-4263-BF71-1905D2142F7D}" presName="parTx" presStyleLbl="revTx" presStyleIdx="0" presStyleCnt="6">
        <dgm:presLayoutVars>
          <dgm:chMax val="0"/>
          <dgm:chPref val="0"/>
        </dgm:presLayoutVars>
      </dgm:prSet>
      <dgm:spPr/>
    </dgm:pt>
    <dgm:pt modelId="{4B0E4D3C-6AFC-4058-8833-C746130CCCA5}" type="pres">
      <dgm:prSet presAssocID="{5333EBE9-3CE3-4263-BF71-1905D2142F7D}" presName="txSpace" presStyleCnt="0"/>
      <dgm:spPr/>
    </dgm:pt>
    <dgm:pt modelId="{7D51110A-2431-4A48-A307-B1D651C398E2}" type="pres">
      <dgm:prSet presAssocID="{5333EBE9-3CE3-4263-BF71-1905D2142F7D}" presName="desTx" presStyleLbl="revTx" presStyleIdx="1" presStyleCnt="6">
        <dgm:presLayoutVars/>
      </dgm:prSet>
      <dgm:spPr/>
    </dgm:pt>
    <dgm:pt modelId="{E495331E-AB97-419B-8C48-399406BC7E51}" type="pres">
      <dgm:prSet presAssocID="{579DD3C1-D244-4022-804D-3A532FEA4EEB}" presName="sibTrans" presStyleCnt="0"/>
      <dgm:spPr/>
    </dgm:pt>
    <dgm:pt modelId="{DDDBA1F9-8308-4C35-BAA8-7D9638842E76}" type="pres">
      <dgm:prSet presAssocID="{D0D2A1F3-E87C-4FFF-A83F-1CD28A5D21C8}" presName="compNode" presStyleCnt="0"/>
      <dgm:spPr/>
    </dgm:pt>
    <dgm:pt modelId="{FB1F80D6-123D-4B6D-926F-6DAADF329384}" type="pres">
      <dgm:prSet presAssocID="{D0D2A1F3-E87C-4FFF-A83F-1CD28A5D21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63239126-709E-4815-968D-C332CB55F0D0}" type="pres">
      <dgm:prSet presAssocID="{D0D2A1F3-E87C-4FFF-A83F-1CD28A5D21C8}" presName="iconSpace" presStyleCnt="0"/>
      <dgm:spPr/>
    </dgm:pt>
    <dgm:pt modelId="{7D735193-8AB7-49BB-9D77-D0EBADBCD160}" type="pres">
      <dgm:prSet presAssocID="{D0D2A1F3-E87C-4FFF-A83F-1CD28A5D21C8}" presName="parTx" presStyleLbl="revTx" presStyleIdx="2" presStyleCnt="6">
        <dgm:presLayoutVars>
          <dgm:chMax val="0"/>
          <dgm:chPref val="0"/>
        </dgm:presLayoutVars>
      </dgm:prSet>
      <dgm:spPr/>
    </dgm:pt>
    <dgm:pt modelId="{8380D069-8862-4282-A098-0D85A5BFD968}" type="pres">
      <dgm:prSet presAssocID="{D0D2A1F3-E87C-4FFF-A83F-1CD28A5D21C8}" presName="txSpace" presStyleCnt="0"/>
      <dgm:spPr/>
    </dgm:pt>
    <dgm:pt modelId="{C80E2394-050C-446F-AF5C-5585083A2E22}" type="pres">
      <dgm:prSet presAssocID="{D0D2A1F3-E87C-4FFF-A83F-1CD28A5D21C8}" presName="desTx" presStyleLbl="revTx" presStyleIdx="3" presStyleCnt="6">
        <dgm:presLayoutVars/>
      </dgm:prSet>
      <dgm:spPr/>
    </dgm:pt>
    <dgm:pt modelId="{B5B84FC3-45DA-42FD-811C-0308BE9745EC}" type="pres">
      <dgm:prSet presAssocID="{F2FD8010-05F4-4864-B784-A35EFCFFDEB1}" presName="sibTrans" presStyleCnt="0"/>
      <dgm:spPr/>
    </dgm:pt>
    <dgm:pt modelId="{8772B291-BBE6-4293-9E2F-9B4D7E36B38F}" type="pres">
      <dgm:prSet presAssocID="{96EA090A-B41D-4086-90F6-AF8D56AFEE12}" presName="compNode" presStyleCnt="0"/>
      <dgm:spPr/>
    </dgm:pt>
    <dgm:pt modelId="{D7203D2A-E58A-4577-884E-1122DF37D27B}" type="pres">
      <dgm:prSet presAssocID="{96EA090A-B41D-4086-90F6-AF8D56AFEE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5E739EB-4613-464F-BBEB-7C69F6A34BAA}" type="pres">
      <dgm:prSet presAssocID="{96EA090A-B41D-4086-90F6-AF8D56AFEE12}" presName="iconSpace" presStyleCnt="0"/>
      <dgm:spPr/>
    </dgm:pt>
    <dgm:pt modelId="{D88ED066-ECE3-4FE4-AB89-C75797535BE3}" type="pres">
      <dgm:prSet presAssocID="{96EA090A-B41D-4086-90F6-AF8D56AFEE12}" presName="parTx" presStyleLbl="revTx" presStyleIdx="4" presStyleCnt="6">
        <dgm:presLayoutVars>
          <dgm:chMax val="0"/>
          <dgm:chPref val="0"/>
        </dgm:presLayoutVars>
      </dgm:prSet>
      <dgm:spPr/>
    </dgm:pt>
    <dgm:pt modelId="{358C0B75-C06F-4935-A1C9-700A53DF302E}" type="pres">
      <dgm:prSet presAssocID="{96EA090A-B41D-4086-90F6-AF8D56AFEE12}" presName="txSpace" presStyleCnt="0"/>
      <dgm:spPr/>
    </dgm:pt>
    <dgm:pt modelId="{9327A65C-6332-47DF-98F2-8D1542DDB44F}" type="pres">
      <dgm:prSet presAssocID="{96EA090A-B41D-4086-90F6-AF8D56AFEE12}" presName="desTx" presStyleLbl="revTx" presStyleIdx="5" presStyleCnt="6">
        <dgm:presLayoutVars/>
      </dgm:prSet>
      <dgm:spPr/>
    </dgm:pt>
  </dgm:ptLst>
  <dgm:cxnLst>
    <dgm:cxn modelId="{D6B98801-EE1D-47F7-BB14-68AEBDA8D36B}" type="presOf" srcId="{D0D2A1F3-E87C-4FFF-A83F-1CD28A5D21C8}" destId="{7D735193-8AB7-49BB-9D77-D0EBADBCD160}" srcOrd="0" destOrd="0" presId="urn:microsoft.com/office/officeart/2018/2/layout/IconLabelDescriptionList"/>
    <dgm:cxn modelId="{09CA4D18-88E7-4DB9-AA8B-6B6103CC0BAD}" srcId="{D0D2A1F3-E87C-4FFF-A83F-1CD28A5D21C8}" destId="{8A447B02-09F4-4455-AB62-6943FCE3D612}" srcOrd="1" destOrd="0" parTransId="{53CA2A61-2D74-4697-AE2F-08C9F4EAE803}" sibTransId="{C58983E1-E522-4AB0-88AB-38DEC9367C96}"/>
    <dgm:cxn modelId="{8185DC1C-E376-4F3A-A7C2-D7564FCB2EB5}" type="presOf" srcId="{8A447B02-09F4-4455-AB62-6943FCE3D612}" destId="{C80E2394-050C-446F-AF5C-5585083A2E22}" srcOrd="0" destOrd="1" presId="urn:microsoft.com/office/officeart/2018/2/layout/IconLabelDescriptionList"/>
    <dgm:cxn modelId="{35EB9832-B6BA-4642-B38B-09045FFE9898}" srcId="{5333EBE9-3CE3-4263-BF71-1905D2142F7D}" destId="{D99E6FDF-B138-4484-96BE-7A4B0CF64E96}" srcOrd="2" destOrd="0" parTransId="{1C05E8D1-5605-4A56-8722-D70DCDD6129E}" sibTransId="{0DDD4FB9-98A3-4327-9156-9CEDBF97F2C6}"/>
    <dgm:cxn modelId="{7CEA1641-B303-4ADE-A7E9-568BC190E88A}" type="presOf" srcId="{4761BFEF-E82B-4CD8-A71D-9CEB34F64169}" destId="{418C90B5-FCAB-4543-868D-29439D98A3A5}" srcOrd="0" destOrd="0" presId="urn:microsoft.com/office/officeart/2018/2/layout/IconLabelDescriptionList"/>
    <dgm:cxn modelId="{D01F6F44-8593-4C15-8A1C-4BC172591226}" srcId="{D0D2A1F3-E87C-4FFF-A83F-1CD28A5D21C8}" destId="{61A24F50-74B9-4546-9867-57948591E495}" srcOrd="0" destOrd="0" parTransId="{0F45B5BB-6398-49FC-B260-312BC4E0CBF0}" sibTransId="{94EFBDB9-CBE1-4298-8389-CBE8AFAB37A7}"/>
    <dgm:cxn modelId="{FAA42B53-FCC9-49FB-902B-A34B71F981F6}" type="presOf" srcId="{43405C77-8D45-4EE4-8711-A2C193BCBA58}" destId="{9327A65C-6332-47DF-98F2-8D1542DDB44F}" srcOrd="0" destOrd="0" presId="urn:microsoft.com/office/officeart/2018/2/layout/IconLabelDescriptionList"/>
    <dgm:cxn modelId="{F17AB456-FE4A-4BBF-A509-5AB893DFB093}" type="presOf" srcId="{D99E6FDF-B138-4484-96BE-7A4B0CF64E96}" destId="{7D51110A-2431-4A48-A307-B1D651C398E2}" srcOrd="0" destOrd="2" presId="urn:microsoft.com/office/officeart/2018/2/layout/IconLabelDescriptionList"/>
    <dgm:cxn modelId="{5F198487-ADB2-48A6-8B02-4BA2DF29C6C8}" srcId="{5333EBE9-3CE3-4263-BF71-1905D2142F7D}" destId="{1567E72A-EACC-4F7B-B352-AEAA751C044E}" srcOrd="1" destOrd="0" parTransId="{BD659223-A171-4365-94E1-E55507786F2A}" sibTransId="{79A046F9-B378-41C1-9232-D3A5C54C26C4}"/>
    <dgm:cxn modelId="{6585289C-C96D-4EB4-A8D3-1E2B995D6B99}" srcId="{4761BFEF-E82B-4CD8-A71D-9CEB34F64169}" destId="{96EA090A-B41D-4086-90F6-AF8D56AFEE12}" srcOrd="2" destOrd="0" parTransId="{18AD2268-09B7-4897-93EB-05919BCC9BF8}" sibTransId="{63D69AC2-E146-4D55-8443-C6001929CADF}"/>
    <dgm:cxn modelId="{41F460A0-377A-4922-955D-5209D0A91680}" type="presOf" srcId="{3ED8C1D9-B9B0-45C3-A9A2-DB7DDF775CA9}" destId="{7D51110A-2431-4A48-A307-B1D651C398E2}" srcOrd="0" destOrd="0" presId="urn:microsoft.com/office/officeart/2018/2/layout/IconLabelDescriptionList"/>
    <dgm:cxn modelId="{6FA4F2A5-10A5-498A-9F18-D7B7C8AEA290}" type="presOf" srcId="{1567E72A-EACC-4F7B-B352-AEAA751C044E}" destId="{7D51110A-2431-4A48-A307-B1D651C398E2}" srcOrd="0" destOrd="1" presId="urn:microsoft.com/office/officeart/2018/2/layout/IconLabelDescriptionList"/>
    <dgm:cxn modelId="{1ED963A6-E844-4FE0-AA46-640EE7D8D031}" srcId="{5333EBE9-3CE3-4263-BF71-1905D2142F7D}" destId="{3ED8C1D9-B9B0-45C3-A9A2-DB7DDF775CA9}" srcOrd="0" destOrd="0" parTransId="{7CDB835D-E4D8-4707-8681-7E045885382C}" sibTransId="{6EA9C807-1790-453D-B5A6-536AA8D793CB}"/>
    <dgm:cxn modelId="{148773AC-872F-4EB1-A61F-D20287799557}" type="presOf" srcId="{96EA090A-B41D-4086-90F6-AF8D56AFEE12}" destId="{D88ED066-ECE3-4FE4-AB89-C75797535BE3}" srcOrd="0" destOrd="0" presId="urn:microsoft.com/office/officeart/2018/2/layout/IconLabelDescriptionList"/>
    <dgm:cxn modelId="{653D41C0-7403-4A63-A77D-0C9E3483AA31}" type="presOf" srcId="{5333EBE9-3CE3-4263-BF71-1905D2142F7D}" destId="{626E6C4F-2A78-4CE1-ACE6-1251EA6CAF6B}" srcOrd="0" destOrd="0" presId="urn:microsoft.com/office/officeart/2018/2/layout/IconLabelDescriptionList"/>
    <dgm:cxn modelId="{B36645CD-A2B1-4736-A5BB-672429709883}" srcId="{4761BFEF-E82B-4CD8-A71D-9CEB34F64169}" destId="{D0D2A1F3-E87C-4FFF-A83F-1CD28A5D21C8}" srcOrd="1" destOrd="0" parTransId="{A84ACC3F-3EFF-4E16-90A5-D51B07196529}" sibTransId="{F2FD8010-05F4-4864-B784-A35EFCFFDEB1}"/>
    <dgm:cxn modelId="{2FDC05E6-52F7-4689-942A-22A10702A811}" srcId="{4761BFEF-E82B-4CD8-A71D-9CEB34F64169}" destId="{5333EBE9-3CE3-4263-BF71-1905D2142F7D}" srcOrd="0" destOrd="0" parTransId="{89FDBAA0-2104-4F8C-8D81-0E22BB9B14BF}" sibTransId="{579DD3C1-D244-4022-804D-3A532FEA4EEB}"/>
    <dgm:cxn modelId="{4EB22EF5-871D-4710-A595-CA30AD847C2E}" srcId="{96EA090A-B41D-4086-90F6-AF8D56AFEE12}" destId="{43405C77-8D45-4EE4-8711-A2C193BCBA58}" srcOrd="0" destOrd="0" parTransId="{3FEC9580-EAC3-4188-9696-051198D035C5}" sibTransId="{FB23E67E-4287-4FC2-9A55-DE76469D7AFD}"/>
    <dgm:cxn modelId="{121D5CFA-834F-4153-98BF-F4986077503F}" type="presOf" srcId="{61A24F50-74B9-4546-9867-57948591E495}" destId="{C80E2394-050C-446F-AF5C-5585083A2E22}" srcOrd="0" destOrd="0" presId="urn:microsoft.com/office/officeart/2018/2/layout/IconLabelDescriptionList"/>
    <dgm:cxn modelId="{1F5E72A5-49E8-4DE0-9202-A16225D86431}" type="presParOf" srcId="{418C90B5-FCAB-4543-868D-29439D98A3A5}" destId="{E1DA481B-B122-49B1-A2FC-23510FA35FBB}" srcOrd="0" destOrd="0" presId="urn:microsoft.com/office/officeart/2018/2/layout/IconLabelDescriptionList"/>
    <dgm:cxn modelId="{176054AE-16B9-4C98-82BF-9F2FA2A32B1A}" type="presParOf" srcId="{E1DA481B-B122-49B1-A2FC-23510FA35FBB}" destId="{74A9EC13-9E3B-4093-BEBE-295623ACAD3F}" srcOrd="0" destOrd="0" presId="urn:microsoft.com/office/officeart/2018/2/layout/IconLabelDescriptionList"/>
    <dgm:cxn modelId="{6326CF65-91C0-41FD-B683-55625C86A101}" type="presParOf" srcId="{E1DA481B-B122-49B1-A2FC-23510FA35FBB}" destId="{F72566FF-69B4-46C4-B487-EB2503222EF2}" srcOrd="1" destOrd="0" presId="urn:microsoft.com/office/officeart/2018/2/layout/IconLabelDescriptionList"/>
    <dgm:cxn modelId="{F2447F0D-D228-42B9-868D-2435C76662E7}" type="presParOf" srcId="{E1DA481B-B122-49B1-A2FC-23510FA35FBB}" destId="{626E6C4F-2A78-4CE1-ACE6-1251EA6CAF6B}" srcOrd="2" destOrd="0" presId="urn:microsoft.com/office/officeart/2018/2/layout/IconLabelDescriptionList"/>
    <dgm:cxn modelId="{D60DBDAA-97BD-40AE-AF9F-E27D41F095DF}" type="presParOf" srcId="{E1DA481B-B122-49B1-A2FC-23510FA35FBB}" destId="{4B0E4D3C-6AFC-4058-8833-C746130CCCA5}" srcOrd="3" destOrd="0" presId="urn:microsoft.com/office/officeart/2018/2/layout/IconLabelDescriptionList"/>
    <dgm:cxn modelId="{8DE84C8A-E0E4-4902-9941-35AC42FE8E38}" type="presParOf" srcId="{E1DA481B-B122-49B1-A2FC-23510FA35FBB}" destId="{7D51110A-2431-4A48-A307-B1D651C398E2}" srcOrd="4" destOrd="0" presId="urn:microsoft.com/office/officeart/2018/2/layout/IconLabelDescriptionList"/>
    <dgm:cxn modelId="{589A59D8-D46D-42F0-8340-14C86028C6B0}" type="presParOf" srcId="{418C90B5-FCAB-4543-868D-29439D98A3A5}" destId="{E495331E-AB97-419B-8C48-399406BC7E51}" srcOrd="1" destOrd="0" presId="urn:microsoft.com/office/officeart/2018/2/layout/IconLabelDescriptionList"/>
    <dgm:cxn modelId="{DD405B01-54CB-480F-A90E-D618F78F5866}" type="presParOf" srcId="{418C90B5-FCAB-4543-868D-29439D98A3A5}" destId="{DDDBA1F9-8308-4C35-BAA8-7D9638842E76}" srcOrd="2" destOrd="0" presId="urn:microsoft.com/office/officeart/2018/2/layout/IconLabelDescriptionList"/>
    <dgm:cxn modelId="{D48BB94B-3B34-49AE-816F-64F91244483C}" type="presParOf" srcId="{DDDBA1F9-8308-4C35-BAA8-7D9638842E76}" destId="{FB1F80D6-123D-4B6D-926F-6DAADF329384}" srcOrd="0" destOrd="0" presId="urn:microsoft.com/office/officeart/2018/2/layout/IconLabelDescriptionList"/>
    <dgm:cxn modelId="{A3484D0D-DFF4-4DF1-9EA1-3653342F3204}" type="presParOf" srcId="{DDDBA1F9-8308-4C35-BAA8-7D9638842E76}" destId="{63239126-709E-4815-968D-C332CB55F0D0}" srcOrd="1" destOrd="0" presId="urn:microsoft.com/office/officeart/2018/2/layout/IconLabelDescriptionList"/>
    <dgm:cxn modelId="{3ED9F644-0AB6-4884-BB4A-339DCF194617}" type="presParOf" srcId="{DDDBA1F9-8308-4C35-BAA8-7D9638842E76}" destId="{7D735193-8AB7-49BB-9D77-D0EBADBCD160}" srcOrd="2" destOrd="0" presId="urn:microsoft.com/office/officeart/2018/2/layout/IconLabelDescriptionList"/>
    <dgm:cxn modelId="{DE500DC6-50B3-4EC9-8327-F609FC7A5B9E}" type="presParOf" srcId="{DDDBA1F9-8308-4C35-BAA8-7D9638842E76}" destId="{8380D069-8862-4282-A098-0D85A5BFD968}" srcOrd="3" destOrd="0" presId="urn:microsoft.com/office/officeart/2018/2/layout/IconLabelDescriptionList"/>
    <dgm:cxn modelId="{965F7062-687D-41AB-A3C0-918585DE6B6C}" type="presParOf" srcId="{DDDBA1F9-8308-4C35-BAA8-7D9638842E76}" destId="{C80E2394-050C-446F-AF5C-5585083A2E22}" srcOrd="4" destOrd="0" presId="urn:microsoft.com/office/officeart/2018/2/layout/IconLabelDescriptionList"/>
    <dgm:cxn modelId="{0211526D-D328-4C4B-A825-17FB6B80AFB2}" type="presParOf" srcId="{418C90B5-FCAB-4543-868D-29439D98A3A5}" destId="{B5B84FC3-45DA-42FD-811C-0308BE9745EC}" srcOrd="3" destOrd="0" presId="urn:microsoft.com/office/officeart/2018/2/layout/IconLabelDescriptionList"/>
    <dgm:cxn modelId="{CB7D1775-7B8A-49FE-841C-3DD64AF31560}" type="presParOf" srcId="{418C90B5-FCAB-4543-868D-29439D98A3A5}" destId="{8772B291-BBE6-4293-9E2F-9B4D7E36B38F}" srcOrd="4" destOrd="0" presId="urn:microsoft.com/office/officeart/2018/2/layout/IconLabelDescriptionList"/>
    <dgm:cxn modelId="{6804612D-3829-4FA8-B396-D78883555DE7}" type="presParOf" srcId="{8772B291-BBE6-4293-9E2F-9B4D7E36B38F}" destId="{D7203D2A-E58A-4577-884E-1122DF37D27B}" srcOrd="0" destOrd="0" presId="urn:microsoft.com/office/officeart/2018/2/layout/IconLabelDescriptionList"/>
    <dgm:cxn modelId="{2AB55840-C3E0-4626-9C03-F8AC010BAB08}" type="presParOf" srcId="{8772B291-BBE6-4293-9E2F-9B4D7E36B38F}" destId="{95E739EB-4613-464F-BBEB-7C69F6A34BAA}" srcOrd="1" destOrd="0" presId="urn:microsoft.com/office/officeart/2018/2/layout/IconLabelDescriptionList"/>
    <dgm:cxn modelId="{18F918C3-55F9-486B-A639-407BBD85F13B}" type="presParOf" srcId="{8772B291-BBE6-4293-9E2F-9B4D7E36B38F}" destId="{D88ED066-ECE3-4FE4-AB89-C75797535BE3}" srcOrd="2" destOrd="0" presId="urn:microsoft.com/office/officeart/2018/2/layout/IconLabelDescriptionList"/>
    <dgm:cxn modelId="{F1C0E743-2B77-4F6F-831A-119824192A77}" type="presParOf" srcId="{8772B291-BBE6-4293-9E2F-9B4D7E36B38F}" destId="{358C0B75-C06F-4935-A1C9-700A53DF302E}" srcOrd="3" destOrd="0" presId="urn:microsoft.com/office/officeart/2018/2/layout/IconLabelDescriptionList"/>
    <dgm:cxn modelId="{204DA0A6-6614-4BF9-A233-C62B7B86144A}" type="presParOf" srcId="{8772B291-BBE6-4293-9E2F-9B4D7E36B38F}" destId="{9327A65C-6332-47DF-98F2-8D1542DDB44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AB8BB-557C-4AE4-9C18-E6B04FC781F8}">
      <dsp:nvSpPr>
        <dsp:cNvPr id="0" name=""/>
        <dsp:cNvSpPr/>
      </dsp:nvSpPr>
      <dsp:spPr>
        <a:xfrm>
          <a:off x="5506676" y="2462911"/>
          <a:ext cx="91440" cy="299543"/>
        </a:xfrm>
        <a:custGeom>
          <a:avLst/>
          <a:gdLst/>
          <a:ahLst/>
          <a:cxnLst/>
          <a:rect l="0" t="0" r="0" b="0"/>
          <a:pathLst>
            <a:path>
              <a:moveTo>
                <a:pt x="45720" y="0"/>
              </a:moveTo>
              <a:lnTo>
                <a:pt x="45720" y="29954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ACB872C-5B5C-408F-BB80-4CD613255300}">
      <dsp:nvSpPr>
        <dsp:cNvPr id="0" name=""/>
        <dsp:cNvSpPr/>
      </dsp:nvSpPr>
      <dsp:spPr>
        <a:xfrm>
          <a:off x="3978862" y="1509349"/>
          <a:ext cx="1573533" cy="299543"/>
        </a:xfrm>
        <a:custGeom>
          <a:avLst/>
          <a:gdLst/>
          <a:ahLst/>
          <a:cxnLst/>
          <a:rect l="0" t="0" r="0" b="0"/>
          <a:pathLst>
            <a:path>
              <a:moveTo>
                <a:pt x="0" y="0"/>
              </a:moveTo>
              <a:lnTo>
                <a:pt x="0" y="204130"/>
              </a:lnTo>
              <a:lnTo>
                <a:pt x="1573533" y="204130"/>
              </a:lnTo>
              <a:lnTo>
                <a:pt x="1573533" y="299543"/>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04501EF-9792-4EB7-8D1D-3A25A05BC4B3}">
      <dsp:nvSpPr>
        <dsp:cNvPr id="0" name=""/>
        <dsp:cNvSpPr/>
      </dsp:nvSpPr>
      <dsp:spPr>
        <a:xfrm>
          <a:off x="2405329" y="2462911"/>
          <a:ext cx="1888240" cy="299543"/>
        </a:xfrm>
        <a:custGeom>
          <a:avLst/>
          <a:gdLst/>
          <a:ahLst/>
          <a:cxnLst/>
          <a:rect l="0" t="0" r="0" b="0"/>
          <a:pathLst>
            <a:path>
              <a:moveTo>
                <a:pt x="0" y="0"/>
              </a:moveTo>
              <a:lnTo>
                <a:pt x="0" y="204130"/>
              </a:lnTo>
              <a:lnTo>
                <a:pt x="1888240" y="204130"/>
              </a:lnTo>
              <a:lnTo>
                <a:pt x="1888240" y="29954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742CDDA-0F29-4C1B-B3E5-6601E9E2AAD7}">
      <dsp:nvSpPr>
        <dsp:cNvPr id="0" name=""/>
        <dsp:cNvSpPr/>
      </dsp:nvSpPr>
      <dsp:spPr>
        <a:xfrm>
          <a:off x="2405329" y="2462911"/>
          <a:ext cx="629413" cy="299543"/>
        </a:xfrm>
        <a:custGeom>
          <a:avLst/>
          <a:gdLst/>
          <a:ahLst/>
          <a:cxnLst/>
          <a:rect l="0" t="0" r="0" b="0"/>
          <a:pathLst>
            <a:path>
              <a:moveTo>
                <a:pt x="0" y="0"/>
              </a:moveTo>
              <a:lnTo>
                <a:pt x="0" y="204130"/>
              </a:lnTo>
              <a:lnTo>
                <a:pt x="629413" y="204130"/>
              </a:lnTo>
              <a:lnTo>
                <a:pt x="629413" y="29954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1BC0CD7-168C-4EBE-B72D-E13AC4DD301A}">
      <dsp:nvSpPr>
        <dsp:cNvPr id="0" name=""/>
        <dsp:cNvSpPr/>
      </dsp:nvSpPr>
      <dsp:spPr>
        <a:xfrm>
          <a:off x="1775915" y="2462911"/>
          <a:ext cx="629413" cy="299543"/>
        </a:xfrm>
        <a:custGeom>
          <a:avLst/>
          <a:gdLst/>
          <a:ahLst/>
          <a:cxnLst/>
          <a:rect l="0" t="0" r="0" b="0"/>
          <a:pathLst>
            <a:path>
              <a:moveTo>
                <a:pt x="629413" y="0"/>
              </a:moveTo>
              <a:lnTo>
                <a:pt x="629413" y="204130"/>
              </a:lnTo>
              <a:lnTo>
                <a:pt x="0" y="204130"/>
              </a:lnTo>
              <a:lnTo>
                <a:pt x="0" y="29954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28259A0-F1FD-4DC1-8146-EA75A0A62A89}">
      <dsp:nvSpPr>
        <dsp:cNvPr id="0" name=""/>
        <dsp:cNvSpPr/>
      </dsp:nvSpPr>
      <dsp:spPr>
        <a:xfrm>
          <a:off x="517088" y="2462911"/>
          <a:ext cx="1888240" cy="299543"/>
        </a:xfrm>
        <a:custGeom>
          <a:avLst/>
          <a:gdLst/>
          <a:ahLst/>
          <a:cxnLst/>
          <a:rect l="0" t="0" r="0" b="0"/>
          <a:pathLst>
            <a:path>
              <a:moveTo>
                <a:pt x="1888240" y="0"/>
              </a:moveTo>
              <a:lnTo>
                <a:pt x="1888240" y="204130"/>
              </a:lnTo>
              <a:lnTo>
                <a:pt x="0" y="204130"/>
              </a:lnTo>
              <a:lnTo>
                <a:pt x="0" y="299543"/>
              </a:lnTo>
            </a:path>
          </a:pathLst>
        </a:custGeom>
        <a:noFill/>
        <a:ln w="25400" cap="flat"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167E210-3D5E-4061-B758-9EC3373DFF0E}">
      <dsp:nvSpPr>
        <dsp:cNvPr id="0" name=""/>
        <dsp:cNvSpPr/>
      </dsp:nvSpPr>
      <dsp:spPr>
        <a:xfrm>
          <a:off x="2405329" y="1509349"/>
          <a:ext cx="1573533" cy="299543"/>
        </a:xfrm>
        <a:custGeom>
          <a:avLst/>
          <a:gdLst/>
          <a:ahLst/>
          <a:cxnLst/>
          <a:rect l="0" t="0" r="0" b="0"/>
          <a:pathLst>
            <a:path>
              <a:moveTo>
                <a:pt x="1573533" y="0"/>
              </a:moveTo>
              <a:lnTo>
                <a:pt x="1573533" y="204130"/>
              </a:lnTo>
              <a:lnTo>
                <a:pt x="0" y="204130"/>
              </a:lnTo>
              <a:lnTo>
                <a:pt x="0" y="299543"/>
              </a:lnTo>
            </a:path>
          </a:pathLst>
        </a:cu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04DEB02-58C0-4D77-9E28-CAFFFAD36DAA}">
      <dsp:nvSpPr>
        <dsp:cNvPr id="0" name=""/>
        <dsp:cNvSpPr/>
      </dsp:nvSpPr>
      <dsp:spPr>
        <a:xfrm>
          <a:off x="3463888" y="855332"/>
          <a:ext cx="1029949" cy="654017"/>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A1D9182-DF26-435D-B42D-0F08473FCA40}">
      <dsp:nvSpPr>
        <dsp:cNvPr id="0" name=""/>
        <dsp:cNvSpPr/>
      </dsp:nvSpPr>
      <dsp:spPr>
        <a:xfrm>
          <a:off x="3578327" y="964048"/>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Roboto"/>
              <a:ea typeface="Roboto"/>
              <a:cs typeface="Roboto"/>
            </a:rPr>
            <a:t>CO</a:t>
          </a:r>
          <a:r>
            <a:rPr lang="en-US" sz="1100" b="1" kern="1200" baseline="-25000">
              <a:latin typeface="Roboto"/>
              <a:ea typeface="Roboto"/>
              <a:cs typeface="Roboto"/>
            </a:rPr>
            <a:t>2</a:t>
          </a:r>
          <a:r>
            <a:rPr lang="en-US" sz="1100" b="1" kern="1200">
              <a:latin typeface="Roboto"/>
              <a:ea typeface="Roboto"/>
              <a:cs typeface="Roboto"/>
            </a:rPr>
            <a:t> emission </a:t>
          </a:r>
        </a:p>
      </dsp:txBody>
      <dsp:txXfrm>
        <a:off x="3597483" y="983204"/>
        <a:ext cx="991637" cy="615705"/>
      </dsp:txXfrm>
    </dsp:sp>
    <dsp:sp modelId="{26AC5EDB-E9FD-4F78-92B9-FA76FB56483B}">
      <dsp:nvSpPr>
        <dsp:cNvPr id="0" name=""/>
        <dsp:cNvSpPr/>
      </dsp:nvSpPr>
      <dsp:spPr>
        <a:xfrm>
          <a:off x="1890354" y="1808893"/>
          <a:ext cx="1029949" cy="654017"/>
        </a:xfrm>
        <a:prstGeom prst="roundRect">
          <a:avLst>
            <a:gd name="adj" fmla="val 1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56409A4A-CE6F-453B-9D12-89EE03FA6FDC}">
      <dsp:nvSpPr>
        <dsp:cNvPr id="0" name=""/>
        <dsp:cNvSpPr/>
      </dsp:nvSpPr>
      <dsp:spPr>
        <a:xfrm>
          <a:off x="2004793" y="1917610"/>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Roboto"/>
              <a:ea typeface="Roboto"/>
              <a:cs typeface="Roboto"/>
            </a:rPr>
            <a:t>Grams per kilometer</a:t>
          </a:r>
        </a:p>
      </dsp:txBody>
      <dsp:txXfrm>
        <a:off x="2023949" y="1936766"/>
        <a:ext cx="991637" cy="615705"/>
      </dsp:txXfrm>
    </dsp:sp>
    <dsp:sp modelId="{3AFFEC34-B8AE-4A32-903F-95655843BE58}">
      <dsp:nvSpPr>
        <dsp:cNvPr id="0" name=""/>
        <dsp:cNvSpPr/>
      </dsp:nvSpPr>
      <dsp:spPr>
        <a:xfrm>
          <a:off x="2113" y="2762455"/>
          <a:ext cx="1029949" cy="654017"/>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A9F71C0-890A-44C1-80B1-AD7EB6AF0508}">
      <dsp:nvSpPr>
        <dsp:cNvPr id="0" name=""/>
        <dsp:cNvSpPr/>
      </dsp:nvSpPr>
      <dsp:spPr>
        <a:xfrm>
          <a:off x="116552" y="2871172"/>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Roboto"/>
              <a:ea typeface="Roboto"/>
              <a:cs typeface="Roboto"/>
            </a:rPr>
            <a:t>Fuel </a:t>
          </a:r>
        </a:p>
      </dsp:txBody>
      <dsp:txXfrm>
        <a:off x="135708" y="2890328"/>
        <a:ext cx="991637" cy="615705"/>
      </dsp:txXfrm>
    </dsp:sp>
    <dsp:sp modelId="{641B955C-BAE8-4AF5-A2F0-98F157DB00B4}">
      <dsp:nvSpPr>
        <dsp:cNvPr id="0" name=""/>
        <dsp:cNvSpPr/>
      </dsp:nvSpPr>
      <dsp:spPr>
        <a:xfrm>
          <a:off x="1260940" y="2762455"/>
          <a:ext cx="1029949" cy="654017"/>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92EE6142-C52E-4477-9B98-39BCC8F270F4}">
      <dsp:nvSpPr>
        <dsp:cNvPr id="0" name=""/>
        <dsp:cNvSpPr/>
      </dsp:nvSpPr>
      <dsp:spPr>
        <a:xfrm>
          <a:off x="1375379" y="2871172"/>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Roboto"/>
              <a:ea typeface="Roboto"/>
              <a:cs typeface="Roboto"/>
            </a:rPr>
            <a:t>Power of vehicle </a:t>
          </a:r>
        </a:p>
      </dsp:txBody>
      <dsp:txXfrm>
        <a:off x="1394535" y="2890328"/>
        <a:ext cx="991637" cy="615705"/>
      </dsp:txXfrm>
    </dsp:sp>
    <dsp:sp modelId="{A685FAAD-6AE6-48A3-8EA8-5E097E841214}">
      <dsp:nvSpPr>
        <dsp:cNvPr id="0" name=""/>
        <dsp:cNvSpPr/>
      </dsp:nvSpPr>
      <dsp:spPr>
        <a:xfrm>
          <a:off x="2519767" y="2762455"/>
          <a:ext cx="1029949" cy="654017"/>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7467316-EF72-4B02-B823-A3E73EB1F4AC}">
      <dsp:nvSpPr>
        <dsp:cNvPr id="0" name=""/>
        <dsp:cNvSpPr/>
      </dsp:nvSpPr>
      <dsp:spPr>
        <a:xfrm>
          <a:off x="2634206" y="2871172"/>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Roboto"/>
              <a:ea typeface="Roboto"/>
              <a:cs typeface="Roboto"/>
            </a:rPr>
            <a:t>Transmission type</a:t>
          </a:r>
        </a:p>
      </dsp:txBody>
      <dsp:txXfrm>
        <a:off x="2653362" y="2890328"/>
        <a:ext cx="991637" cy="615705"/>
      </dsp:txXfrm>
    </dsp:sp>
    <dsp:sp modelId="{2FBDFB92-2EBF-41FA-A429-19BA00CC2971}">
      <dsp:nvSpPr>
        <dsp:cNvPr id="0" name=""/>
        <dsp:cNvSpPr/>
      </dsp:nvSpPr>
      <dsp:spPr>
        <a:xfrm>
          <a:off x="3778594" y="2762455"/>
          <a:ext cx="1029949" cy="654017"/>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98E8AF7-801C-43E5-9ADB-752D006BB724}">
      <dsp:nvSpPr>
        <dsp:cNvPr id="0" name=""/>
        <dsp:cNvSpPr/>
      </dsp:nvSpPr>
      <dsp:spPr>
        <a:xfrm>
          <a:off x="3893033" y="2871172"/>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baseline="0">
              <a:latin typeface="Roboto"/>
              <a:ea typeface="Roboto"/>
              <a:cs typeface="Roboto"/>
            </a:rPr>
            <a:t>Engine size cm</a:t>
          </a:r>
          <a:r>
            <a:rPr lang="en-US" sz="1100" kern="1200" baseline="30000">
              <a:latin typeface="Roboto"/>
              <a:ea typeface="Roboto"/>
              <a:cs typeface="Roboto"/>
            </a:rPr>
            <a:t>3</a:t>
          </a:r>
        </a:p>
      </dsp:txBody>
      <dsp:txXfrm>
        <a:off x="3912189" y="2890328"/>
        <a:ext cx="991637" cy="615705"/>
      </dsp:txXfrm>
    </dsp:sp>
    <dsp:sp modelId="{236287FD-50F7-47DC-9A8D-A8DA68896AA2}">
      <dsp:nvSpPr>
        <dsp:cNvPr id="0" name=""/>
        <dsp:cNvSpPr/>
      </dsp:nvSpPr>
      <dsp:spPr>
        <a:xfrm>
          <a:off x="5037422" y="1808893"/>
          <a:ext cx="1029949" cy="654017"/>
        </a:xfrm>
        <a:prstGeom prst="roundRect">
          <a:avLst>
            <a:gd name="adj" fmla="val 1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AE30D825-07C4-43D2-8444-074D43E10C32}">
      <dsp:nvSpPr>
        <dsp:cNvPr id="0" name=""/>
        <dsp:cNvSpPr/>
      </dsp:nvSpPr>
      <dsp:spPr>
        <a:xfrm>
          <a:off x="5151860" y="1917610"/>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Roboto"/>
              <a:ea typeface="Roboto"/>
              <a:cs typeface="Roboto"/>
            </a:rPr>
            <a:t>Impact</a:t>
          </a:r>
        </a:p>
      </dsp:txBody>
      <dsp:txXfrm>
        <a:off x="5171016" y="1936766"/>
        <a:ext cx="991637" cy="615705"/>
      </dsp:txXfrm>
    </dsp:sp>
    <dsp:sp modelId="{5C71C81B-1514-43A1-BA60-AE4FDD0EDFFB}">
      <dsp:nvSpPr>
        <dsp:cNvPr id="0" name=""/>
        <dsp:cNvSpPr/>
      </dsp:nvSpPr>
      <dsp:spPr>
        <a:xfrm>
          <a:off x="5037422" y="2762455"/>
          <a:ext cx="1029949" cy="654017"/>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E3CA2CF-E694-4E06-A1FF-B7D4F0701D59}">
      <dsp:nvSpPr>
        <dsp:cNvPr id="0" name=""/>
        <dsp:cNvSpPr/>
      </dsp:nvSpPr>
      <dsp:spPr>
        <a:xfrm>
          <a:off x="5151860" y="2871172"/>
          <a:ext cx="1029949" cy="65401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Roboto"/>
              <a:ea typeface="Roboto"/>
              <a:cs typeface="Roboto"/>
            </a:rPr>
            <a:t>Air quality</a:t>
          </a:r>
        </a:p>
      </dsp:txBody>
      <dsp:txXfrm>
        <a:off x="5171016" y="2890328"/>
        <a:ext cx="991637" cy="615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A4748-0A67-4757-A70A-FE2E10B42FB3}">
      <dsp:nvSpPr>
        <dsp:cNvPr id="0" name=""/>
        <dsp:cNvSpPr/>
      </dsp:nvSpPr>
      <dsp:spPr>
        <a:xfrm>
          <a:off x="0" y="1051349"/>
          <a:ext cx="9119313" cy="1401799"/>
        </a:xfrm>
        <a:prstGeom prst="notchedRightArrow">
          <a:avLst/>
        </a:prstGeom>
        <a:gradFill rotWithShape="0">
          <a:gsLst>
            <a:gs pos="0">
              <a:schemeClr val="accent2">
                <a:tint val="40000"/>
                <a:hueOff val="0"/>
                <a:satOff val="0"/>
                <a:lumOff val="0"/>
                <a:alphaOff val="0"/>
                <a:tint val="100000"/>
                <a:shade val="100000"/>
                <a:satMod val="130000"/>
              </a:schemeClr>
            </a:gs>
            <a:gs pos="100000">
              <a:schemeClr val="accent2">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00CBB9B-A04F-4943-B553-92C82089185F}">
      <dsp:nvSpPr>
        <dsp:cNvPr id="0" name=""/>
        <dsp:cNvSpPr/>
      </dsp:nvSpPr>
      <dsp:spPr>
        <a:xfrm>
          <a:off x="4007" y="0"/>
          <a:ext cx="2644956" cy="140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l" defTabSz="533400" rtl="0">
            <a:lnSpc>
              <a:spcPct val="90000"/>
            </a:lnSpc>
            <a:spcBef>
              <a:spcPct val="0"/>
            </a:spcBef>
            <a:spcAft>
              <a:spcPct val="35000"/>
            </a:spcAft>
            <a:buSzPts val="2800"/>
            <a:buFont typeface="Calibri"/>
            <a:buNone/>
          </a:pPr>
          <a:r>
            <a:rPr lang="en-US" sz="1200" b="1" kern="1200">
              <a:latin typeface="Calibri"/>
              <a:cs typeface="Calibri"/>
            </a:rPr>
            <a:t>Total records before cleaning = 6,756</a:t>
          </a:r>
        </a:p>
      </dsp:txBody>
      <dsp:txXfrm>
        <a:off x="4007" y="0"/>
        <a:ext cx="2644956" cy="1401799"/>
      </dsp:txXfrm>
    </dsp:sp>
    <dsp:sp modelId="{4D6B9E67-A72E-4D71-B761-07398755788D}">
      <dsp:nvSpPr>
        <dsp:cNvPr id="0" name=""/>
        <dsp:cNvSpPr/>
      </dsp:nvSpPr>
      <dsp:spPr>
        <a:xfrm>
          <a:off x="1151261" y="1577024"/>
          <a:ext cx="350449" cy="350449"/>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67E7776-0A70-43A8-B200-654719DC4D3C}">
      <dsp:nvSpPr>
        <dsp:cNvPr id="0" name=""/>
        <dsp:cNvSpPr/>
      </dsp:nvSpPr>
      <dsp:spPr>
        <a:xfrm>
          <a:off x="2781212" y="2102699"/>
          <a:ext cx="2644956" cy="140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l" defTabSz="533400" rtl="0">
            <a:lnSpc>
              <a:spcPct val="90000"/>
            </a:lnSpc>
            <a:spcBef>
              <a:spcPct val="0"/>
            </a:spcBef>
            <a:spcAft>
              <a:spcPct val="35000"/>
            </a:spcAft>
            <a:buSzPts val="2800"/>
            <a:buNone/>
          </a:pPr>
          <a:r>
            <a:rPr lang="en-US" sz="1200" b="1" kern="1200">
              <a:latin typeface="Calibri"/>
              <a:cs typeface="Calibri"/>
            </a:rPr>
            <a:t>Data cleaned, with "Electric" filtered out of "transmission_type" column</a:t>
          </a:r>
        </a:p>
      </dsp:txBody>
      <dsp:txXfrm>
        <a:off x="2781212" y="2102699"/>
        <a:ext cx="2644956" cy="1401799"/>
      </dsp:txXfrm>
    </dsp:sp>
    <dsp:sp modelId="{413099CB-EB09-4C74-9937-D810AAD8EDF2}">
      <dsp:nvSpPr>
        <dsp:cNvPr id="0" name=""/>
        <dsp:cNvSpPr/>
      </dsp:nvSpPr>
      <dsp:spPr>
        <a:xfrm>
          <a:off x="3928465" y="1577024"/>
          <a:ext cx="350449" cy="350449"/>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7EA075C-532B-4F88-BB3E-B2B0EF00A9F9}">
      <dsp:nvSpPr>
        <dsp:cNvPr id="0" name=""/>
        <dsp:cNvSpPr/>
      </dsp:nvSpPr>
      <dsp:spPr>
        <a:xfrm>
          <a:off x="5558417" y="0"/>
          <a:ext cx="2644956" cy="1401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l" defTabSz="533400" rtl="0">
            <a:lnSpc>
              <a:spcPct val="90000"/>
            </a:lnSpc>
            <a:spcBef>
              <a:spcPct val="0"/>
            </a:spcBef>
            <a:spcAft>
              <a:spcPct val="35000"/>
            </a:spcAft>
            <a:buSzPts val="2800"/>
            <a:buNone/>
          </a:pPr>
          <a:r>
            <a:rPr lang="en-US" sz="1200" b="1" kern="1200">
              <a:latin typeface="Calibri"/>
              <a:cs typeface="Calibri"/>
            </a:rPr>
            <a:t>Final cleaned dataset = 6,542</a:t>
          </a:r>
        </a:p>
      </dsp:txBody>
      <dsp:txXfrm>
        <a:off x="5558417" y="0"/>
        <a:ext cx="2644956" cy="1401799"/>
      </dsp:txXfrm>
    </dsp:sp>
    <dsp:sp modelId="{E4195F1C-9CB0-45E5-BF78-520771EB5798}">
      <dsp:nvSpPr>
        <dsp:cNvPr id="0" name=""/>
        <dsp:cNvSpPr/>
      </dsp:nvSpPr>
      <dsp:spPr>
        <a:xfrm>
          <a:off x="6705670" y="1577024"/>
          <a:ext cx="350449" cy="350449"/>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4C4DD-E39B-45B2-8E20-347B7EE6A408}">
      <dsp:nvSpPr>
        <dsp:cNvPr id="0" name=""/>
        <dsp:cNvSpPr/>
      </dsp:nvSpPr>
      <dsp:spPr>
        <a:xfrm>
          <a:off x="0" y="733131"/>
          <a:ext cx="3322821" cy="102960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rtl="0">
            <a:lnSpc>
              <a:spcPct val="90000"/>
            </a:lnSpc>
            <a:spcBef>
              <a:spcPct val="0"/>
            </a:spcBef>
            <a:spcAft>
              <a:spcPct val="35000"/>
            </a:spcAft>
            <a:buNone/>
          </a:pPr>
          <a:r>
            <a:rPr lang="en-US" sz="4400" kern="1200">
              <a:latin typeface="Consolas"/>
              <a:cs typeface="Arial"/>
            </a:rPr>
            <a:t>R2: 0.472</a:t>
          </a:r>
          <a:endParaRPr lang="en-US" sz="4400" kern="1200">
            <a:latin typeface="Consolas"/>
          </a:endParaRPr>
        </a:p>
      </dsp:txBody>
      <dsp:txXfrm>
        <a:off x="50261" y="783392"/>
        <a:ext cx="3222299" cy="929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A229A-6290-49E1-A7BA-C2A5815BA34E}">
      <dsp:nvSpPr>
        <dsp:cNvPr id="0" name=""/>
        <dsp:cNvSpPr/>
      </dsp:nvSpPr>
      <dsp:spPr>
        <a:xfrm>
          <a:off x="0" y="34258"/>
          <a:ext cx="4818888" cy="1737450"/>
        </a:xfrm>
        <a:prstGeom prst="round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a:latin typeface="Arial"/>
            </a:rPr>
            <a:t>The following factors have a large impact on CO</a:t>
          </a:r>
          <a:r>
            <a:rPr lang="en-US" sz="3300" kern="1200" baseline="-25000">
              <a:latin typeface="Arial"/>
            </a:rPr>
            <a:t>2</a:t>
          </a:r>
          <a:r>
            <a:rPr lang="en-US" sz="3300" kern="1200">
              <a:latin typeface="Arial"/>
            </a:rPr>
            <a:t> emissions:</a:t>
          </a:r>
          <a:endParaRPr lang="en-US" sz="3300" kern="1200"/>
        </a:p>
      </dsp:txBody>
      <dsp:txXfrm>
        <a:off x="84815" y="119073"/>
        <a:ext cx="4649258" cy="1567820"/>
      </dsp:txXfrm>
    </dsp:sp>
    <dsp:sp modelId="{64902F3F-5E58-4E10-B1B9-B4533642BE15}">
      <dsp:nvSpPr>
        <dsp:cNvPr id="0" name=""/>
        <dsp:cNvSpPr/>
      </dsp:nvSpPr>
      <dsp:spPr>
        <a:xfrm>
          <a:off x="0" y="1771708"/>
          <a:ext cx="4818888" cy="1741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0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latin typeface="Arial"/>
            </a:rPr>
            <a:t>Fuel Type</a:t>
          </a:r>
        </a:p>
        <a:p>
          <a:pPr marL="228600" lvl="1" indent="-228600" algn="l" defTabSz="1155700">
            <a:lnSpc>
              <a:spcPct val="90000"/>
            </a:lnSpc>
            <a:spcBef>
              <a:spcPct val="0"/>
            </a:spcBef>
            <a:spcAft>
              <a:spcPct val="20000"/>
            </a:spcAft>
            <a:buChar char="•"/>
          </a:pPr>
          <a:r>
            <a:rPr lang="en-US" sz="2600" kern="1200">
              <a:latin typeface="Arial"/>
            </a:rPr>
            <a:t>Engine </a:t>
          </a:r>
          <a:r>
            <a:rPr lang="en-US" sz="2600" kern="1200">
              <a:solidFill>
                <a:srgbClr val="000000"/>
              </a:solidFill>
              <a:latin typeface="Calibri"/>
              <a:ea typeface="Calibri"/>
              <a:cs typeface="Calibri"/>
            </a:rPr>
            <a:t>Power</a:t>
          </a:r>
        </a:p>
        <a:p>
          <a:pPr marL="228600" lvl="1" indent="-228600" algn="l" defTabSz="1155700" rtl="0">
            <a:lnSpc>
              <a:spcPct val="90000"/>
            </a:lnSpc>
            <a:spcBef>
              <a:spcPct val="0"/>
            </a:spcBef>
            <a:spcAft>
              <a:spcPct val="20000"/>
            </a:spcAft>
            <a:buChar char="•"/>
          </a:pPr>
          <a:r>
            <a:rPr lang="en-US" sz="2600" kern="1200">
              <a:solidFill>
                <a:srgbClr val="000000"/>
              </a:solidFill>
              <a:latin typeface="Calibri"/>
              <a:ea typeface="Calibri"/>
              <a:cs typeface="Calibri"/>
            </a:rPr>
            <a:t>Transmission Type</a:t>
          </a:r>
          <a:endParaRPr lang="en-US" sz="2600" kern="1200">
            <a:latin typeface="Arial"/>
          </a:endParaRPr>
        </a:p>
        <a:p>
          <a:pPr marL="228600" lvl="1" indent="-228600" algn="l" defTabSz="1155700" rtl="0">
            <a:lnSpc>
              <a:spcPct val="90000"/>
            </a:lnSpc>
            <a:spcBef>
              <a:spcPct val="0"/>
            </a:spcBef>
            <a:spcAft>
              <a:spcPct val="20000"/>
            </a:spcAft>
            <a:buChar char="•"/>
          </a:pPr>
          <a:r>
            <a:rPr lang="en-US" sz="2600" kern="1200">
              <a:latin typeface="Arial"/>
            </a:rPr>
            <a:t>Engine Size</a:t>
          </a:r>
        </a:p>
      </dsp:txBody>
      <dsp:txXfrm>
        <a:off x="0" y="1771708"/>
        <a:ext cx="4818888" cy="17419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9EC13-9E3B-4093-BEBE-295623ACAD3F}">
      <dsp:nvSpPr>
        <dsp:cNvPr id="0" name=""/>
        <dsp:cNvSpPr/>
      </dsp:nvSpPr>
      <dsp:spPr>
        <a:xfrm>
          <a:off x="2888" y="141067"/>
          <a:ext cx="1097085" cy="1097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6E6C4F-2A78-4CE1-ACE6-1251EA6CAF6B}">
      <dsp:nvSpPr>
        <dsp:cNvPr id="0" name=""/>
        <dsp:cNvSpPr/>
      </dsp:nvSpPr>
      <dsp:spPr>
        <a:xfrm>
          <a:off x="2888" y="1421044"/>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latin typeface="Arial"/>
            </a:rPr>
            <a:t>Government</a:t>
          </a:r>
          <a:endParaRPr lang="en-US" sz="2400" b="1" kern="1200"/>
        </a:p>
      </dsp:txBody>
      <dsp:txXfrm>
        <a:off x="2888" y="1421044"/>
        <a:ext cx="3134531" cy="470179"/>
      </dsp:txXfrm>
    </dsp:sp>
    <dsp:sp modelId="{7D51110A-2431-4A48-A307-B1D651C398E2}">
      <dsp:nvSpPr>
        <dsp:cNvPr id="0" name=""/>
        <dsp:cNvSpPr/>
      </dsp:nvSpPr>
      <dsp:spPr>
        <a:xfrm>
          <a:off x="2888" y="1976290"/>
          <a:ext cx="3134531" cy="2418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a:latin typeface="Arial"/>
            </a:rPr>
            <a:t>Increase effort and set targets to implement from collaborators to community about impact of CO</a:t>
          </a:r>
          <a:r>
            <a:rPr lang="en-US" sz="1700" b="1" kern="1200" baseline="-25000">
              <a:latin typeface="Arial"/>
            </a:rPr>
            <a:t>2</a:t>
          </a:r>
          <a:r>
            <a:rPr lang="en-US" sz="1700" b="1" kern="1200">
              <a:latin typeface="Arial"/>
            </a:rPr>
            <a:t> emissions.</a:t>
          </a:r>
          <a:endParaRPr lang="en-US" sz="1700" b="1" kern="1200"/>
        </a:p>
        <a:p>
          <a:pPr marL="0" lvl="0" indent="0" algn="l" defTabSz="755650">
            <a:lnSpc>
              <a:spcPct val="100000"/>
            </a:lnSpc>
            <a:spcBef>
              <a:spcPct val="0"/>
            </a:spcBef>
            <a:spcAft>
              <a:spcPct val="35000"/>
            </a:spcAft>
            <a:buNone/>
          </a:pPr>
          <a:r>
            <a:rPr lang="en-US" sz="1700" b="1" kern="1200"/>
            <a:t>Tax incentives for less CO</a:t>
          </a:r>
          <a:r>
            <a:rPr lang="en-US" sz="1700" b="1" kern="1200" baseline="-25000"/>
            <a:t>2</a:t>
          </a:r>
          <a:r>
            <a:rPr lang="en-US" sz="1700" b="1" kern="1200"/>
            <a:t> emissions</a:t>
          </a:r>
          <a:r>
            <a:rPr lang="en-US" sz="1700" b="1" kern="1200">
              <a:latin typeface="Arial"/>
            </a:rPr>
            <a:t>.</a:t>
          </a:r>
          <a:endParaRPr lang="en-US" sz="1700" b="1" kern="1200"/>
        </a:p>
        <a:p>
          <a:pPr marL="0" lvl="0" indent="0" algn="l" defTabSz="755650">
            <a:lnSpc>
              <a:spcPct val="100000"/>
            </a:lnSpc>
            <a:spcBef>
              <a:spcPct val="0"/>
            </a:spcBef>
            <a:spcAft>
              <a:spcPct val="35000"/>
            </a:spcAft>
            <a:buNone/>
          </a:pPr>
          <a:r>
            <a:rPr lang="en-US" sz="1700" b="1" kern="1200"/>
            <a:t>More options for public transportation</a:t>
          </a:r>
          <a:r>
            <a:rPr lang="en-US" sz="1700" b="1" kern="1200">
              <a:latin typeface="Arial"/>
            </a:rPr>
            <a:t>.</a:t>
          </a:r>
          <a:endParaRPr lang="en-US" sz="1700" b="1" kern="1200"/>
        </a:p>
      </dsp:txBody>
      <dsp:txXfrm>
        <a:off x="2888" y="1976290"/>
        <a:ext cx="3134531" cy="2418065"/>
      </dsp:txXfrm>
    </dsp:sp>
    <dsp:sp modelId="{FB1F80D6-123D-4B6D-926F-6DAADF329384}">
      <dsp:nvSpPr>
        <dsp:cNvPr id="0" name=""/>
        <dsp:cNvSpPr/>
      </dsp:nvSpPr>
      <dsp:spPr>
        <a:xfrm>
          <a:off x="3685962" y="141067"/>
          <a:ext cx="1097085" cy="1097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735193-8AB7-49BB-9D77-D0EBADBCD160}">
      <dsp:nvSpPr>
        <dsp:cNvPr id="0" name=""/>
        <dsp:cNvSpPr/>
      </dsp:nvSpPr>
      <dsp:spPr>
        <a:xfrm>
          <a:off x="3685962" y="1421044"/>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latin typeface="Arial"/>
            </a:rPr>
            <a:t>Community </a:t>
          </a:r>
          <a:endParaRPr lang="en-US" sz="2400" b="1" kern="1200"/>
        </a:p>
      </dsp:txBody>
      <dsp:txXfrm>
        <a:off x="3685962" y="1421044"/>
        <a:ext cx="3134531" cy="470179"/>
      </dsp:txXfrm>
    </dsp:sp>
    <dsp:sp modelId="{C80E2394-050C-446F-AF5C-5585083A2E22}">
      <dsp:nvSpPr>
        <dsp:cNvPr id="0" name=""/>
        <dsp:cNvSpPr/>
      </dsp:nvSpPr>
      <dsp:spPr>
        <a:xfrm>
          <a:off x="3685962" y="1976290"/>
          <a:ext cx="3134531" cy="2418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a:latin typeface="Arial"/>
            </a:rPr>
            <a:t>Should receive more education about factors that impact on CO</a:t>
          </a:r>
          <a:r>
            <a:rPr lang="en-US" sz="1700" b="1" kern="1200" baseline="-25000">
              <a:latin typeface="Arial"/>
            </a:rPr>
            <a:t>2</a:t>
          </a:r>
          <a:r>
            <a:rPr lang="en-US" sz="1700" b="1" kern="1200">
              <a:latin typeface="Arial"/>
            </a:rPr>
            <a:t> emissions.</a:t>
          </a:r>
          <a:endParaRPr lang="en-US" sz="1700" b="1" kern="1200"/>
        </a:p>
        <a:p>
          <a:pPr marL="0" lvl="0" indent="0" algn="l" defTabSz="755650">
            <a:lnSpc>
              <a:spcPct val="100000"/>
            </a:lnSpc>
            <a:spcBef>
              <a:spcPct val="0"/>
            </a:spcBef>
            <a:spcAft>
              <a:spcPct val="35000"/>
            </a:spcAft>
            <a:buNone/>
          </a:pPr>
          <a:r>
            <a:rPr lang="en-US" sz="1700" b="1" kern="1200">
              <a:latin typeface="Arial"/>
            </a:rPr>
            <a:t>Should have more accessibility to efficient transportation according to goals of greenhouse</a:t>
          </a:r>
          <a:r>
            <a:rPr lang="en-US" sz="1700" b="1" kern="1200"/>
            <a:t> gas emissions</a:t>
          </a:r>
          <a:r>
            <a:rPr lang="en-US" sz="1700" b="1" kern="1200">
              <a:latin typeface="Arial"/>
            </a:rPr>
            <a:t>.</a:t>
          </a:r>
          <a:endParaRPr lang="en-US" sz="1700" b="1" kern="1200"/>
        </a:p>
      </dsp:txBody>
      <dsp:txXfrm>
        <a:off x="3685962" y="1976290"/>
        <a:ext cx="3134531" cy="2418065"/>
      </dsp:txXfrm>
    </dsp:sp>
    <dsp:sp modelId="{D7203D2A-E58A-4577-884E-1122DF37D27B}">
      <dsp:nvSpPr>
        <dsp:cNvPr id="0" name=""/>
        <dsp:cNvSpPr/>
      </dsp:nvSpPr>
      <dsp:spPr>
        <a:xfrm>
          <a:off x="7369036" y="141067"/>
          <a:ext cx="1097085" cy="1097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8ED066-ECE3-4FE4-AB89-C75797535BE3}">
      <dsp:nvSpPr>
        <dsp:cNvPr id="0" name=""/>
        <dsp:cNvSpPr/>
      </dsp:nvSpPr>
      <dsp:spPr>
        <a:xfrm>
          <a:off x="7369036" y="1421044"/>
          <a:ext cx="3134531" cy="47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latin typeface="Arial"/>
            </a:rPr>
            <a:t>Further Development</a:t>
          </a:r>
        </a:p>
      </dsp:txBody>
      <dsp:txXfrm>
        <a:off x="7369036" y="1421044"/>
        <a:ext cx="3134531" cy="470179"/>
      </dsp:txXfrm>
    </dsp:sp>
    <dsp:sp modelId="{9327A65C-6332-47DF-98F2-8D1542DDB44F}">
      <dsp:nvSpPr>
        <dsp:cNvPr id="0" name=""/>
        <dsp:cNvSpPr/>
      </dsp:nvSpPr>
      <dsp:spPr>
        <a:xfrm>
          <a:off x="7369036" y="1976290"/>
          <a:ext cx="3134531" cy="2418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a:latin typeface="Arial"/>
            </a:rPr>
            <a:t>Automatic car computers to mimic results of manual transmission possibly with the help of artificial intelligence or machine learning.</a:t>
          </a:r>
        </a:p>
      </dsp:txBody>
      <dsp:txXfrm>
        <a:off x="7369036" y="1976290"/>
        <a:ext cx="3134531" cy="241806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All: Hi we are group 6. (Everyone introduces themselves.) We picked the topic of vehicle emissions because being transported by vehicles is a daily occurrence and we are all concerned about pollution to the environment.</a:t>
            </a:r>
          </a:p>
        </p:txBody>
      </p:sp>
    </p:spTree>
    <p:extLst>
      <p:ext uri="{BB962C8B-B14F-4D97-AF65-F5344CB8AC3E}">
        <p14:creationId xmlns:p14="http://schemas.microsoft.com/office/powerpoint/2010/main" val="961565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Gunel: Research question 2</a:t>
            </a:r>
          </a:p>
        </p:txBody>
      </p:sp>
    </p:spTree>
    <p:extLst>
      <p:ext uri="{BB962C8B-B14F-4D97-AF65-F5344CB8AC3E}">
        <p14:creationId xmlns:p14="http://schemas.microsoft.com/office/powerpoint/2010/main" val="1596039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1461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2929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5157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t>Isbelis</a:t>
            </a:r>
            <a:r>
              <a:rPr lang="en-US"/>
              <a:t>: Research question 3 - Does the type of vehicle transmission have effect on CO2 emissions?</a:t>
            </a:r>
          </a:p>
          <a:p>
            <a:pPr>
              <a:buNone/>
            </a:pPr>
            <a:endParaRPr lang="en-US"/>
          </a:p>
        </p:txBody>
      </p:sp>
    </p:spTree>
    <p:extLst>
      <p:ext uri="{BB962C8B-B14F-4D97-AF65-F5344CB8AC3E}">
        <p14:creationId xmlns:p14="http://schemas.microsoft.com/office/powerpoint/2010/main" val="2208436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ea typeface="Calibri"/>
                <a:cs typeface="Calibri"/>
              </a:rPr>
              <a:t>Isbelis</a:t>
            </a:r>
            <a:r>
              <a:rPr lang="en-US">
                <a:latin typeface="Calibri"/>
                <a:ea typeface="Calibri"/>
                <a:cs typeface="Calibri"/>
              </a:rPr>
              <a:t>: </a:t>
            </a:r>
            <a:r>
              <a:rPr lang="en-US"/>
              <a:t>The following graph shows that description of the transmission type is remarkable for the concentration on automatic transmission, with more than 60%. It is higher than manual. </a:t>
            </a:r>
          </a:p>
          <a:p>
            <a:pPr>
              <a:buNone/>
            </a:pPr>
            <a:endParaRPr lang="en-US">
              <a:latin typeface="Calibri"/>
              <a:ea typeface="Calibri"/>
              <a:cs typeface="Calibri"/>
            </a:endParaRPr>
          </a:p>
        </p:txBody>
      </p:sp>
    </p:spTree>
    <p:extLst>
      <p:ext uri="{BB962C8B-B14F-4D97-AF65-F5344CB8AC3E}">
        <p14:creationId xmlns:p14="http://schemas.microsoft.com/office/powerpoint/2010/main" val="949295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lnSpc>
                <a:spcPct val="115000"/>
              </a:lnSpc>
              <a:buNone/>
            </a:pPr>
            <a:r>
              <a:rPr lang="en-US" err="1"/>
              <a:t>Isbelis</a:t>
            </a:r>
            <a:r>
              <a:rPr lang="en-US"/>
              <a:t>: The manual transmission presents lower emissions than automatic transmission, and the difference is significant with a p-value less than 0.005. The result is a highly significant difference in CO2 emissions between manual and automatic transmissions </a:t>
            </a:r>
            <a:endParaRPr lang="en-US" sz="800">
              <a:latin typeface="Calibri"/>
              <a:cs typeface="Calibri"/>
            </a:endParaRPr>
          </a:p>
        </p:txBody>
      </p:sp>
      <p:sp>
        <p:nvSpPr>
          <p:cNvPr id="173" name="Google Shape;1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4801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W: Much like our engine power vs co2 emissions graphic we can make a scatter plot using engine size and see a pretty strong and clear correlation (aside from outliers which consist of hybrid mostly models). With that being said, from this we can do some work to get our best line fit for useful predictions on CO2.</a:t>
            </a:r>
          </a:p>
        </p:txBody>
      </p:sp>
    </p:spTree>
    <p:extLst>
      <p:ext uri="{BB962C8B-B14F-4D97-AF65-F5344CB8AC3E}">
        <p14:creationId xmlns:p14="http://schemas.microsoft.com/office/powerpoint/2010/main" val="42409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W: This is the same graphic as the previous slide, but with a beautiful line that allows us to make predictions with an R^2 of 0.472. With this If we had an engine with a size of 3000cm^3 then we can expect co2 emissions of approximately 201.02 g/km.</a:t>
            </a:r>
          </a:p>
        </p:txBody>
      </p:sp>
    </p:spTree>
    <p:extLst>
      <p:ext uri="{BB962C8B-B14F-4D97-AF65-F5344CB8AC3E}">
        <p14:creationId xmlns:p14="http://schemas.microsoft.com/office/powerpoint/2010/main" val="1245996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W: In this graphic I binned each size group in ranges of 1000 cm3.  I used the ranges to display the mean/average of co2 emissions within those groups. This Histogram tells a clear story, as our engine size increases our average co2 emissions will also increase.</a:t>
            </a:r>
          </a:p>
        </p:txBody>
      </p:sp>
    </p:spTree>
    <p:extLst>
      <p:ext uri="{BB962C8B-B14F-4D97-AF65-F5344CB8AC3E}">
        <p14:creationId xmlns:p14="http://schemas.microsoft.com/office/powerpoint/2010/main" val="3761656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Genie: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W: in summation properties with the largest impacts on CO2 emissions within the scope of our dataset, consist of Fuel Type, Engine Power, Transmission Type, and Engine Size.</a:t>
            </a:r>
          </a:p>
        </p:txBody>
      </p:sp>
    </p:spTree>
    <p:extLst>
      <p:ext uri="{BB962C8B-B14F-4D97-AF65-F5344CB8AC3E}">
        <p14:creationId xmlns:p14="http://schemas.microsoft.com/office/powerpoint/2010/main" val="4123974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67d3a39a8e_1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67d3a39a8e_1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err="1"/>
              <a:t>Isbelis</a:t>
            </a:r>
            <a:r>
              <a:rPr lang="en-US"/>
              <a:t>: which is crucial for environmental considerations, consumer decision-making, and automotive manufacturing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a:p>
        </p:txBody>
      </p:sp>
      <p:sp>
        <p:nvSpPr>
          <p:cNvPr id="245" name="Google Shape;2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Genie: We used secondary data from Kaggle.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0f06e84c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Genie: The dataset consisted of 6,756 cars. During cleaning we noticed that there was a subset that had null for emissions data. Upon further investigation, we found it that those were the Electric cars that did not produce any CO2 emissions. So for the purposes of this project, we used a "drop" function to remove all "Electric" cars from the "</a:t>
            </a:r>
            <a:r>
              <a:rPr lang="en-US" err="1"/>
              <a:t>transmission_type</a:t>
            </a:r>
            <a:r>
              <a:rPr lang="en-US"/>
              <a:t>" column. That removed a little over 200 records and the final dataset consisted of 6,542 records.</a:t>
            </a:r>
          </a:p>
        </p:txBody>
      </p:sp>
      <p:sp>
        <p:nvSpPr>
          <p:cNvPr id="122" name="Google Shape;122;g260f06e84c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Genie: For our dataset we had 11 fields.</a:t>
            </a:r>
          </a:p>
        </p:txBody>
      </p:sp>
    </p:spTree>
    <p:extLst>
      <p:ext uri="{BB962C8B-B14F-4D97-AF65-F5344CB8AC3E}">
        <p14:creationId xmlns:p14="http://schemas.microsoft.com/office/powerpoint/2010/main" val="147208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Genie: Research question 1 - does fuel type have an effect on CO2 emissions?</a:t>
            </a:r>
          </a:p>
        </p:txBody>
      </p:sp>
    </p:spTree>
    <p:extLst>
      <p:ext uri="{BB962C8B-B14F-4D97-AF65-F5344CB8AC3E}">
        <p14:creationId xmlns:p14="http://schemas.microsoft.com/office/powerpoint/2010/main" val="180384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0f06e84c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Genie: Petrol, Diesel, and Diesel Electric are the three fuel types that tied for highest CO2 emissions. This is measured by the industry standard of grams per kilometer. The bottom two are Electricity/Diesel, and Electricity/Petrol.</a:t>
            </a:r>
          </a:p>
        </p:txBody>
      </p:sp>
      <p:sp>
        <p:nvSpPr>
          <p:cNvPr id="122" name="Google Shape;122;g260f06e84c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025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0f06e84c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Genie: Here is another look at CO2 emissions by fuel type but this time as a violin chart. This shows us the range and approximate frequency of the data in terms of fuel type. If we go back to the previous slide, using Petrol/LPG as an example, on the bar chart the average CO2 emissions is about 140. Here on the violin chart, we can see that yes, the data ranges from just over 150 to about 120, so the 140 average makes sense. Another insight that we can glean from this is the consistent results that Petrol/LPG and Electricity/Diesel produce. The short and fat shape means there isn't a wide range of data. Compare that with Petrol or Diesel and we can see that the shape is a lot longer and narrower. So based off the consistent results from two graphs, the answer to our question is the alternative hypothesis: "</a:t>
            </a:r>
            <a:r>
              <a:rPr lang="en-US" b="1" i="1"/>
              <a:t>CO2 emissions are affected by fuel type."</a:t>
            </a:r>
            <a:endParaRPr lang="en-US"/>
          </a:p>
        </p:txBody>
      </p:sp>
      <p:sp>
        <p:nvSpPr>
          <p:cNvPr id="122" name="Google Shape;122;g260f06e84c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421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0f06e84c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Genie: This is kind of a bonus visualization. I was interested in seeing which manufacturers were producing the vehicles with the most CO2 emissions. This </a:t>
            </a:r>
            <a:r>
              <a:rPr lang="en-US" err="1"/>
              <a:t>treemap</a:t>
            </a:r>
            <a:r>
              <a:rPr lang="en-US"/>
              <a:t> is grouped by Fuel type, Petrol, Diesel, Petrol Electric etc. The color bar on the right tells us the average CO2 emissions with yellow being the highest at 350 and dark blue being the lowest. We can see that most of the Petrol manufacturers are in the higher range with the warmer colors. Majority of the highest CO2 emission manufacturers are luxury car brands.</a:t>
            </a:r>
            <a:endParaRPr lang="en-US" b="1" i="1"/>
          </a:p>
        </p:txBody>
      </p:sp>
      <p:sp>
        <p:nvSpPr>
          <p:cNvPr id="122" name="Google Shape;122;g260f06e84c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63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7"/>
          <p:cNvSpPr>
            <a:spLocks noGrp="1"/>
          </p:cNvSpPr>
          <p:nvPr>
            <p:ph type="pic" idx="2"/>
          </p:nvPr>
        </p:nvSpPr>
        <p:spPr>
          <a:xfrm>
            <a:off x="5183188" y="987425"/>
            <a:ext cx="6172200" cy="4873625"/>
          </a:xfrm>
          <a:prstGeom prst="rect">
            <a:avLst/>
          </a:prstGeom>
          <a:noFill/>
          <a:ln>
            <a:noFill/>
          </a:ln>
        </p:spPr>
      </p:sp>
      <p:sp>
        <p:nvSpPr>
          <p:cNvPr id="64" name="Google Shape;64;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icebreakerone.org/2020/10/07/how-the-uk-made-carbon-emissions-decrease-massively-over-the-last-thirty-years-and-why-that-isnt-as-good-news-as-it-sounds/" TargetMode="External"/><Relationship Id="rId5" Type="http://schemas.openxmlformats.org/officeDocument/2006/relationships/image" Target="../media/image2.jpeg"/><Relationship Id="rId4" Type="http://schemas.openxmlformats.org/officeDocument/2006/relationships/hyperlink" Target="https://s4be.cochrane.org/blog/2015/07/14/data-analysis-method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4.pn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www.eea.europa.eu/media/infographics/vehicle-emissions-and-efficiency-1/view" TargetMode="Externa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6.gif"/><Relationship Id="rId7" Type="http://schemas.openxmlformats.org/officeDocument/2006/relationships/diagramQuickStyle" Target="../diagrams/quickStyle4.xm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hyperlink" Target="https://creativecommons.org/licenses/by/3.0/" TargetMode="External"/><Relationship Id="rId4" Type="http://schemas.openxmlformats.org/officeDocument/2006/relationships/hyperlink" Target="http://www.eea.europa.eu/publications/2599XXX/page010.html" TargetMode="External"/><Relationship Id="rId9" Type="http://schemas.microsoft.com/office/2007/relationships/diagramDrawing" Target="../diagrams/drawing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openxmlformats.org/officeDocument/2006/relationships/hyperlink" Target="https://www.eea.europa.eu/media/infographics/different-types-of-emissions-from-vehicles/view" TargetMode="External"/><Relationship Id="rId3" Type="http://schemas.openxmlformats.org/officeDocument/2006/relationships/image" Target="../media/image33.jpe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s://www.flickr.com/photos/30845644@N04/8402095161" TargetMode="External"/><Relationship Id="rId5" Type="http://schemas.openxmlformats.org/officeDocument/2006/relationships/image" Target="../media/image34.jpeg"/><Relationship Id="rId4" Type="http://schemas.openxmlformats.org/officeDocument/2006/relationships/hyperlink" Target="https://researchleap.com/product/data-analysi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www.energy.gov/sites/default/files/2023-01/EERE_TranspoDecarb_factsheet-508_0.pdf" TargetMode="External"/><Relationship Id="rId3" Type="http://schemas.openxmlformats.org/officeDocument/2006/relationships/hyperlink" Target="https://www.kaggle.com/code/raman209/vehicle-co2-emissions-prediction" TargetMode="External"/><Relationship Id="rId7" Type="http://schemas.openxmlformats.org/officeDocument/2006/relationships/hyperlink" Target="https://www.energy.gov/sites/default/files/2023-01/the-us-national-blueprint-for-transportation-decarbonization.pdf"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www.kaggle.com/code/ashikchandradas/co2-emission-regression-analysis-and-visualization" TargetMode="External"/><Relationship Id="rId5" Type="http://schemas.openxmlformats.org/officeDocument/2006/relationships/hyperlink" Target="https://www.kaggle.com/code/karankrishna/india-air-quality-analysis" TargetMode="External"/><Relationship Id="rId4" Type="http://schemas.openxmlformats.org/officeDocument/2006/relationships/hyperlink" Target="https://www.kaggle.com/code/drfrank/co2-emission-eda-visualization-machine-learni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www.openscapes.org/blog/2020/10/12/tidy-dat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A magnifying glass with gears and graphs&#10;&#10;Description automatically generated">
            <a:extLst>
              <a:ext uri="{FF2B5EF4-FFF2-40B4-BE49-F238E27FC236}">
                <a16:creationId xmlns:a16="http://schemas.microsoft.com/office/drawing/2014/main" id="{76163DC7-DE9C-0155-11F2-F3C08A1EB21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1790" r="-2" b="12111"/>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0" name="Picture 39">
            <a:extLst>
              <a:ext uri="{FF2B5EF4-FFF2-40B4-BE49-F238E27FC236}">
                <a16:creationId xmlns:a16="http://schemas.microsoft.com/office/drawing/2014/main" id="{78F4717A-64A7-07A3-E58B-6D596176029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17048" r="-2" b="1397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89" name="Freeform: Shape 88">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Freeform: Shape 85">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23DF9B-E633-D76C-BAD9-8F2D677ACE8D}"/>
              </a:ext>
            </a:extLst>
          </p:cNvPr>
          <p:cNvSpPr>
            <a:spLocks noGrp="1"/>
          </p:cNvSpPr>
          <p:nvPr>
            <p:ph type="ctrTitle"/>
          </p:nvPr>
        </p:nvSpPr>
        <p:spPr>
          <a:xfrm>
            <a:off x="438912" y="1524659"/>
            <a:ext cx="5019074" cy="2774088"/>
          </a:xfrm>
        </p:spPr>
        <p:txBody>
          <a:bodyPr vert="horz" lIns="91440" tIns="45720" rIns="91440" bIns="45720" rtlCol="0">
            <a:normAutofit/>
          </a:bodyPr>
          <a:lstStyle/>
          <a:p>
            <a:pPr algn="l">
              <a:spcBef>
                <a:spcPct val="0"/>
              </a:spcBef>
            </a:pPr>
            <a:r>
              <a:rPr lang="en-US" sz="5000" b="1" kern="1200">
                <a:latin typeface="Roboto"/>
                <a:ea typeface="Roboto"/>
                <a:cs typeface="Roboto"/>
              </a:rPr>
              <a:t>Vehicle CO2 Emissions - EDA</a:t>
            </a:r>
            <a:endParaRPr lang="en-US" sz="5000" kern="1200">
              <a:latin typeface="Roboto"/>
              <a:ea typeface="Roboto"/>
              <a:cs typeface="Roboto"/>
            </a:endParaRPr>
          </a:p>
        </p:txBody>
      </p:sp>
      <p:sp>
        <p:nvSpPr>
          <p:cNvPr id="3" name="Text Placeholder 2">
            <a:extLst>
              <a:ext uri="{FF2B5EF4-FFF2-40B4-BE49-F238E27FC236}">
                <a16:creationId xmlns:a16="http://schemas.microsoft.com/office/drawing/2014/main" id="{8B326A93-4E6E-A2D2-7D10-BC8A7F85002B}"/>
              </a:ext>
            </a:extLst>
          </p:cNvPr>
          <p:cNvSpPr>
            <a:spLocks noGrp="1"/>
          </p:cNvSpPr>
          <p:nvPr>
            <p:ph type="subTitle" idx="1"/>
          </p:nvPr>
        </p:nvSpPr>
        <p:spPr>
          <a:xfrm>
            <a:off x="487758" y="4970675"/>
            <a:ext cx="4917948" cy="1335024"/>
          </a:xfrm>
        </p:spPr>
        <p:txBody>
          <a:bodyPr spcFirstLastPara="1" vert="horz" wrap="square" lIns="91440" tIns="45720" rIns="91440" bIns="45720" rtlCol="0" anchor="ctr" anchorCtr="0">
            <a:noAutofit/>
          </a:bodyPr>
          <a:lstStyle/>
          <a:p>
            <a:pPr marL="228600" indent="0"/>
            <a:r>
              <a:rPr lang="en-US" sz="1400" b="1" i="1" kern="1200">
                <a:latin typeface="Roboto"/>
                <a:ea typeface="Roboto"/>
                <a:cs typeface="Roboto"/>
              </a:rPr>
              <a:t>Project 1 ​- </a:t>
            </a:r>
            <a:r>
              <a:rPr lang="en-US" sz="1400" i="1" kern="1200">
                <a:latin typeface="Roboto"/>
                <a:ea typeface="Roboto"/>
                <a:cs typeface="Roboto"/>
              </a:rPr>
              <a:t>Rice University Data Analytics and Visualization Boot Camp​</a:t>
            </a:r>
            <a:endParaRPr lang="en-US" sz="1400" kern="1200">
              <a:latin typeface="Roboto"/>
              <a:ea typeface="Roboto"/>
              <a:cs typeface="Roboto"/>
            </a:endParaRPr>
          </a:p>
          <a:p>
            <a:pPr marL="0" indent="0">
              <a:spcBef>
                <a:spcPts val="0"/>
              </a:spcBef>
            </a:pPr>
            <a:endParaRPr lang="en-US" sz="1400" i="1" kern="1200">
              <a:latin typeface="Roboto"/>
              <a:ea typeface="Roboto"/>
              <a:cs typeface="Arial"/>
            </a:endParaRPr>
          </a:p>
          <a:p>
            <a:pPr marL="0" indent="0">
              <a:spcBef>
                <a:spcPts val="0"/>
              </a:spcBef>
            </a:pPr>
            <a:r>
              <a:rPr lang="en-US" sz="1400" b="1" i="1" kern="1200">
                <a:latin typeface="Roboto"/>
                <a:ea typeface="Roboto"/>
                <a:cs typeface="Roboto"/>
              </a:rPr>
              <a:t>By William Gray Renton, </a:t>
            </a:r>
            <a:r>
              <a:rPr lang="en-US" sz="1400" b="1" i="1" kern="1200" err="1">
                <a:latin typeface="Roboto"/>
                <a:ea typeface="Roboto"/>
                <a:cs typeface="Roboto"/>
              </a:rPr>
              <a:t>Isbelis</a:t>
            </a:r>
            <a:r>
              <a:rPr lang="en-US" sz="1400" b="1" i="1" kern="1200">
                <a:latin typeface="Roboto"/>
                <a:ea typeface="Roboto"/>
                <a:cs typeface="Roboto"/>
              </a:rPr>
              <a:t> Castro, Gunel Garayeva,  Eugenia Chien –Group 06. </a:t>
            </a:r>
            <a:endParaRPr lang="en-US" sz="1400" b="1" kern="1200">
              <a:latin typeface="Roboto"/>
              <a:ea typeface="Roboto"/>
              <a:cs typeface="Roboto"/>
            </a:endParaRPr>
          </a:p>
          <a:p>
            <a:pPr marL="0" indent="0">
              <a:spcBef>
                <a:spcPts val="0"/>
              </a:spcBef>
            </a:pPr>
            <a:endParaRPr lang="en-US" sz="1400" b="1" kern="1200">
              <a:latin typeface="Roboto"/>
              <a:ea typeface="Roboto"/>
              <a:cs typeface="Arial"/>
            </a:endParaRPr>
          </a:p>
          <a:p>
            <a:pPr marL="0" indent="0">
              <a:spcBef>
                <a:spcPts val="0"/>
              </a:spcBef>
            </a:pPr>
            <a:r>
              <a:rPr lang="en-US" sz="1400" b="1" i="1" kern="1200">
                <a:latin typeface="Roboto"/>
                <a:ea typeface="Roboto"/>
                <a:cs typeface="Roboto"/>
              </a:rPr>
              <a:t>Alexander Booth (Instructor)</a:t>
            </a:r>
          </a:p>
          <a:p>
            <a:pPr marL="0" indent="0">
              <a:spcBef>
                <a:spcPts val="0"/>
              </a:spcBef>
            </a:pPr>
            <a:r>
              <a:rPr lang="en-US" sz="1400" b="1" i="1" kern="1200">
                <a:latin typeface="Roboto"/>
                <a:ea typeface="Roboto"/>
                <a:cs typeface="Roboto"/>
              </a:rPr>
              <a:t>Reed </a:t>
            </a:r>
            <a:r>
              <a:rPr lang="en-US" sz="1400" b="1" i="1" kern="1200" err="1">
                <a:latin typeface="Roboto"/>
                <a:ea typeface="Roboto"/>
                <a:cs typeface="Roboto"/>
              </a:rPr>
              <a:t>Schelitzche</a:t>
            </a:r>
            <a:r>
              <a:rPr lang="en-US" sz="1400" b="1" i="1" kern="1200">
                <a:latin typeface="Roboto"/>
                <a:ea typeface="Roboto"/>
                <a:cs typeface="Roboto"/>
              </a:rPr>
              <a:t>. – (TA)</a:t>
            </a:r>
          </a:p>
          <a:p>
            <a:pPr marL="0" indent="0"/>
            <a:r>
              <a:rPr lang="en-US" sz="1400" b="1" i="1" kern="1200">
                <a:latin typeface="Roboto"/>
                <a:ea typeface="Roboto"/>
                <a:cs typeface="Roboto"/>
              </a:rPr>
              <a:t>June 10th , 2024.</a:t>
            </a:r>
          </a:p>
          <a:p>
            <a:pPr marL="228600" indent="0"/>
            <a:endParaRPr lang="en-US" sz="900" kern="1200">
              <a:latin typeface="+mn-lt"/>
              <a:ea typeface="+mn-ea"/>
              <a:cs typeface="Arial"/>
            </a:endParaRPr>
          </a:p>
        </p:txBody>
      </p:sp>
      <p:sp>
        <p:nvSpPr>
          <p:cNvPr id="88" name="Rectangle 87">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90" name="Rectangle 89">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334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6" name="Rectangle 175">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0F084DD-996A-74A6-D152-8675E84EF2CB}"/>
              </a:ext>
            </a:extLst>
          </p:cNvPr>
          <p:cNvSpPr>
            <a:spLocks noGrp="1"/>
          </p:cNvSpPr>
          <p:nvPr>
            <p:ph type="title"/>
          </p:nvPr>
        </p:nvSpPr>
        <p:spPr>
          <a:xfrm>
            <a:off x="4797501" y="329184"/>
            <a:ext cx="6755626" cy="1783080"/>
          </a:xfrm>
        </p:spPr>
        <p:txBody>
          <a:bodyPr vert="horz" lIns="91440" tIns="45720" rIns="91440" bIns="45720" rtlCol="0" anchor="b">
            <a:normAutofit/>
          </a:bodyPr>
          <a:lstStyle/>
          <a:p>
            <a:pPr>
              <a:spcBef>
                <a:spcPct val="0"/>
              </a:spcBef>
            </a:pPr>
            <a:r>
              <a:rPr lang="en-US" sz="5400" b="1" kern="1200">
                <a:latin typeface="+mj-lt"/>
                <a:ea typeface="+mj-ea"/>
                <a:cs typeface="+mj-cs"/>
              </a:rPr>
              <a:t>Research question</a:t>
            </a:r>
          </a:p>
        </p:txBody>
      </p:sp>
      <p:sp>
        <p:nvSpPr>
          <p:cNvPr id="17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ubtitle 26">
            <a:extLst>
              <a:ext uri="{FF2B5EF4-FFF2-40B4-BE49-F238E27FC236}">
                <a16:creationId xmlns:a16="http://schemas.microsoft.com/office/drawing/2014/main" id="{8B5727B3-B671-8F0D-2E7E-CDF03AEE1040}"/>
              </a:ext>
            </a:extLst>
          </p:cNvPr>
          <p:cNvSpPr>
            <a:spLocks noGrp="1"/>
          </p:cNvSpPr>
          <p:nvPr>
            <p:ph type="body" idx="1"/>
          </p:nvPr>
        </p:nvSpPr>
        <p:spPr>
          <a:xfrm>
            <a:off x="4797494" y="2706624"/>
            <a:ext cx="6755626" cy="3483864"/>
          </a:xfrm>
        </p:spPr>
        <p:txBody>
          <a:bodyPr spcFirstLastPara="1" vert="horz" lIns="91440" tIns="45720" rIns="91440" bIns="45720" rtlCol="0" anchorCtr="0">
            <a:normAutofit/>
          </a:bodyPr>
          <a:lstStyle/>
          <a:p>
            <a:pPr>
              <a:buNone/>
            </a:pPr>
            <a:r>
              <a:rPr lang="en-US" sz="2000" b="1" kern="1200">
                <a:solidFill>
                  <a:schemeClr val="tx1"/>
                </a:solidFill>
                <a:latin typeface="Arial"/>
                <a:ea typeface="+mn-ea"/>
                <a:cs typeface="Arial"/>
              </a:rPr>
              <a:t>What is the effect of engine power (PS) on CO2 emissions (g/km)?</a:t>
            </a:r>
            <a:endParaRPr lang="ru-RU" sz="2000" b="1">
              <a:solidFill>
                <a:schemeClr val="tx1"/>
              </a:solidFill>
              <a:latin typeface="Arial"/>
            </a:endParaRPr>
          </a:p>
          <a:p>
            <a:pPr marL="0" indent="0">
              <a:buNone/>
            </a:pPr>
            <a:endParaRPr lang="en-US" sz="2200" b="1" kern="1200">
              <a:latin typeface="Arial"/>
              <a:cs typeface="Arial"/>
            </a:endParaRPr>
          </a:p>
          <a:p>
            <a:pPr marL="0" indent="0">
              <a:buNone/>
            </a:pPr>
            <a:endParaRPr lang="en-US" sz="2200" b="1" kern="1200">
              <a:latin typeface="+mn-lt"/>
              <a:ea typeface="+mn-ea"/>
              <a:cs typeface="Arial"/>
            </a:endParaRPr>
          </a:p>
        </p:txBody>
      </p:sp>
      <p:sp>
        <p:nvSpPr>
          <p:cNvPr id="3" name="Flowchart: Punched Tape 2">
            <a:extLst>
              <a:ext uri="{FF2B5EF4-FFF2-40B4-BE49-F238E27FC236}">
                <a16:creationId xmlns:a16="http://schemas.microsoft.com/office/drawing/2014/main" id="{E474A78C-F68D-E2E1-2EC9-0736C2879F29}"/>
              </a:ext>
            </a:extLst>
          </p:cNvPr>
          <p:cNvSpPr/>
          <p:nvPr/>
        </p:nvSpPr>
        <p:spPr>
          <a:xfrm>
            <a:off x="4794250" y="3587748"/>
            <a:ext cx="6762749" cy="2804583"/>
          </a:xfrm>
          <a:prstGeom prst="flowChartPunchedTape">
            <a:avLst/>
          </a:prstGeom>
          <a:noFill/>
          <a:ln w="57150">
            <a:solidFill>
              <a:srgbClr val="E87B3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rtl="0"/>
            <a:r>
              <a:rPr lang="en-US" sz="1600" b="1" u="sng" baseline="0">
                <a:solidFill>
                  <a:schemeClr val="tx1"/>
                </a:solidFill>
                <a:latin typeface="Roboto"/>
                <a:ea typeface="Roboto"/>
                <a:cs typeface="Roboto"/>
              </a:rPr>
              <a:t>H</a:t>
            </a:r>
            <a:r>
              <a:rPr lang="en-US" sz="1600" b="1" i="1" u="sng" baseline="0">
                <a:solidFill>
                  <a:schemeClr val="tx1"/>
                </a:solidFill>
                <a:latin typeface="Roboto"/>
                <a:ea typeface="Roboto"/>
                <a:cs typeface="Roboto"/>
              </a:rPr>
              <a:t>ypothesis: </a:t>
            </a:r>
            <a:r>
              <a:rPr lang="en-US" sz="1600" u="sng" baseline="0">
                <a:solidFill>
                  <a:schemeClr val="tx1"/>
                </a:solidFill>
                <a:latin typeface="Roboto"/>
                <a:ea typeface="Roboto"/>
                <a:cs typeface="Roboto"/>
              </a:rPr>
              <a:t>​</a:t>
            </a:r>
            <a:r>
              <a:rPr lang="en-US" sz="1600" u="sng">
                <a:solidFill>
                  <a:schemeClr val="tx1"/>
                </a:solidFill>
                <a:latin typeface="Roboto"/>
                <a:ea typeface="Roboto"/>
                <a:cs typeface="Roboto"/>
              </a:rPr>
              <a:t>​</a:t>
            </a:r>
          </a:p>
          <a:p>
            <a:endParaRPr lang="en-US" sz="1600">
              <a:solidFill>
                <a:schemeClr val="tx1"/>
              </a:solidFill>
              <a:latin typeface="Roboto"/>
              <a:ea typeface="Roboto"/>
              <a:cs typeface="Roboto"/>
            </a:endParaRP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0</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are</a:t>
            </a:r>
            <a:r>
              <a:rPr lang="en-US" sz="1600" b="1" i="1">
                <a:solidFill>
                  <a:schemeClr val="tx1"/>
                </a:solidFill>
                <a:latin typeface="Roboto"/>
                <a:ea typeface="Roboto"/>
                <a:cs typeface="Roboto"/>
              </a:rPr>
              <a:t> not affected by engine power.</a:t>
            </a:r>
          </a:p>
          <a:p>
            <a:pPr rtl="0"/>
            <a:r>
              <a:rPr lang="en-US" sz="1600" baseline="0">
                <a:solidFill>
                  <a:schemeClr val="tx1"/>
                </a:solidFill>
                <a:latin typeface="Roboto"/>
                <a:ea typeface="Roboto"/>
                <a:cs typeface="Roboto"/>
              </a:rPr>
              <a:t>​</a:t>
            </a:r>
            <a:r>
              <a:rPr lang="en-US" sz="1600">
                <a:solidFill>
                  <a:schemeClr val="tx1"/>
                </a:solidFill>
                <a:latin typeface="Roboto"/>
                <a:ea typeface="Roboto"/>
                <a:cs typeface="Roboto"/>
              </a:rPr>
              <a:t>​</a:t>
            </a: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(a)</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are</a:t>
            </a:r>
            <a:r>
              <a:rPr lang="en-US" sz="1600" b="1" i="1">
                <a:solidFill>
                  <a:schemeClr val="tx1"/>
                </a:solidFill>
                <a:latin typeface="Roboto"/>
                <a:ea typeface="Roboto"/>
                <a:cs typeface="Roboto"/>
              </a:rPr>
              <a:t> affected by engine power.</a:t>
            </a:r>
            <a:endParaRPr lang="en-US" sz="1600">
              <a:solidFill>
                <a:schemeClr val="tx1"/>
              </a:solidFill>
              <a:latin typeface="Roboto"/>
              <a:ea typeface="Roboto"/>
              <a:cs typeface="Roboto"/>
            </a:endParaRPr>
          </a:p>
        </p:txBody>
      </p:sp>
      <p:sp>
        <p:nvSpPr>
          <p:cNvPr id="6" name="Oval 5">
            <a:extLst>
              <a:ext uri="{FF2B5EF4-FFF2-40B4-BE49-F238E27FC236}">
                <a16:creationId xmlns:a16="http://schemas.microsoft.com/office/drawing/2014/main" id="{7B0176CF-D7BE-06F7-7A1B-C36EC7F92CB1}"/>
              </a:ext>
            </a:extLst>
          </p:cNvPr>
          <p:cNvSpPr/>
          <p:nvPr/>
        </p:nvSpPr>
        <p:spPr>
          <a:xfrm>
            <a:off x="633210" y="418563"/>
            <a:ext cx="3113251" cy="3113251"/>
          </a:xfrm>
          <a:prstGeom prst="ellipse">
            <a:avLst/>
          </a:prstGeom>
          <a:solidFill>
            <a:srgbClr val="ED7D3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0054C4-8B5C-AE81-8989-53D6AD1469EC}"/>
              </a:ext>
            </a:extLst>
          </p:cNvPr>
          <p:cNvSpPr txBox="1"/>
          <p:nvPr/>
        </p:nvSpPr>
        <p:spPr>
          <a:xfrm>
            <a:off x="1727915" y="1137633"/>
            <a:ext cx="91225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b="1">
                <a:solidFill>
                  <a:schemeClr val="bg1"/>
                </a:solidFill>
              </a:rPr>
              <a:t>2</a:t>
            </a:r>
          </a:p>
        </p:txBody>
      </p:sp>
      <p:pic>
        <p:nvPicPr>
          <p:cNvPr id="2" name="Picture 1" descr="White muscle car with top down">
            <a:extLst>
              <a:ext uri="{FF2B5EF4-FFF2-40B4-BE49-F238E27FC236}">
                <a16:creationId xmlns:a16="http://schemas.microsoft.com/office/drawing/2014/main" id="{D42F1AD4-26FC-F348-4B23-D7F827039835}"/>
              </a:ext>
            </a:extLst>
          </p:cNvPr>
          <p:cNvPicPr>
            <a:picLocks noChangeAspect="1"/>
          </p:cNvPicPr>
          <p:nvPr/>
        </p:nvPicPr>
        <p:blipFill>
          <a:blip r:embed="rId3"/>
          <a:stretch>
            <a:fillRect/>
          </a:stretch>
        </p:blipFill>
        <p:spPr>
          <a:xfrm>
            <a:off x="635001" y="3895456"/>
            <a:ext cx="3270250" cy="2189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338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9"/>
          <p:cNvSpPr txBox="1">
            <a:spLocks noGrp="1"/>
          </p:cNvSpPr>
          <p:nvPr>
            <p:ph type="title"/>
          </p:nvPr>
        </p:nvSpPr>
        <p:spPr>
          <a:xfrm>
            <a:off x="0" y="162401"/>
            <a:ext cx="7505100" cy="1101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4600" b="1"/>
              <a:t>Question 2</a:t>
            </a:r>
            <a:endParaRPr sz="2700" b="1"/>
          </a:p>
        </p:txBody>
      </p:sp>
      <p:sp>
        <p:nvSpPr>
          <p:cNvPr id="168" name="Google Shape;168;p9"/>
          <p:cNvSpPr/>
          <p:nvPr/>
        </p:nvSpPr>
        <p:spPr>
          <a:xfrm>
            <a:off x="179832" y="1263717"/>
            <a:ext cx="7112318" cy="24963"/>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FC50C52-BFC1-78D8-4F22-E990F325502A}"/>
              </a:ext>
            </a:extLst>
          </p:cNvPr>
          <p:cNvSpPr txBox="1"/>
          <p:nvPr/>
        </p:nvSpPr>
        <p:spPr>
          <a:xfrm>
            <a:off x="6662928" y="2407920"/>
            <a:ext cx="485241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1"/>
                </a:solidFill>
                <a:latin typeface="Times New Roman"/>
              </a:rPr>
              <a:t>The chart highlights the diverse range of fuel types and combinations used in vehicles, with petrol being the most prevalent fuel type followed by diesel and various hybrid options.</a:t>
            </a:r>
            <a:br>
              <a:rPr lang="en-US" sz="2400">
                <a:latin typeface="Times New Roman"/>
              </a:rPr>
            </a:br>
            <a:endParaRPr lang="en-US" sz="2400">
              <a:solidFill>
                <a:schemeClr val="tx1"/>
              </a:solidFill>
              <a:latin typeface="Times New Roman"/>
            </a:endParaRPr>
          </a:p>
        </p:txBody>
      </p:sp>
      <p:pic>
        <p:nvPicPr>
          <p:cNvPr id="3" name="Рисунок 2" descr="Изображение выглядит как текст, снимок экрана, круг, Шрифт&#10;&#10;Автоматически созданное описание">
            <a:extLst>
              <a:ext uri="{FF2B5EF4-FFF2-40B4-BE49-F238E27FC236}">
                <a16:creationId xmlns:a16="http://schemas.microsoft.com/office/drawing/2014/main" id="{4FCDF04C-3FB1-025A-1164-6C6582FA58FC}"/>
              </a:ext>
            </a:extLst>
          </p:cNvPr>
          <p:cNvPicPr>
            <a:picLocks noChangeAspect="1"/>
          </p:cNvPicPr>
          <p:nvPr/>
        </p:nvPicPr>
        <p:blipFill>
          <a:blip r:embed="rId3"/>
          <a:stretch>
            <a:fillRect/>
          </a:stretch>
        </p:blipFill>
        <p:spPr>
          <a:xfrm>
            <a:off x="176784" y="1974723"/>
            <a:ext cx="6388608" cy="4188714"/>
          </a:xfrm>
          <a:prstGeom prst="rect">
            <a:avLst/>
          </a:prstGeom>
        </p:spPr>
      </p:pic>
    </p:spTree>
    <p:extLst>
      <p:ext uri="{BB962C8B-B14F-4D97-AF65-F5344CB8AC3E}">
        <p14:creationId xmlns:p14="http://schemas.microsoft.com/office/powerpoint/2010/main" val="263893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9"/>
          <p:cNvSpPr txBox="1">
            <a:spLocks noGrp="1"/>
          </p:cNvSpPr>
          <p:nvPr>
            <p:ph type="title"/>
          </p:nvPr>
        </p:nvSpPr>
        <p:spPr>
          <a:xfrm>
            <a:off x="0" y="162401"/>
            <a:ext cx="7505100" cy="1101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4600" b="1"/>
              <a:t>Question 2</a:t>
            </a:r>
            <a:endParaRPr sz="2700" b="1"/>
          </a:p>
        </p:txBody>
      </p:sp>
      <p:sp>
        <p:nvSpPr>
          <p:cNvPr id="168" name="Google Shape;168;p9"/>
          <p:cNvSpPr/>
          <p:nvPr/>
        </p:nvSpPr>
        <p:spPr>
          <a:xfrm>
            <a:off x="179832" y="1263717"/>
            <a:ext cx="7112318" cy="24963"/>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C5E2F228-0FAF-63EB-415D-C4750FBD94C4}"/>
              </a:ext>
            </a:extLst>
          </p:cNvPr>
          <p:cNvSpPr txBox="1"/>
          <p:nvPr/>
        </p:nvSpPr>
        <p:spPr>
          <a:xfrm>
            <a:off x="7625644" y="2133600"/>
            <a:ext cx="431235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Times New Roman"/>
                <a:cs typeface="Times New Roman"/>
              </a:rPr>
              <a:t>The data illustrates a correlation between horsepower and CO2 emissions, with higher horsepower vehicles generally exhibiting increased CO2 emissions. Understanding these trends can inform decisions related to vehicle efficiency and environmental </a:t>
            </a:r>
            <a:r>
              <a:rPr lang="en-US" sz="1800">
                <a:solidFill>
                  <a:schemeClr val="tx1"/>
                </a:solidFill>
                <a:latin typeface="Times New Roman"/>
                <a:cs typeface="Times New Roman"/>
              </a:rPr>
              <a:t>impact. </a:t>
            </a:r>
          </a:p>
          <a:p>
            <a:r>
              <a:rPr lang="en-US" sz="1800">
                <a:solidFill>
                  <a:schemeClr val="tx1"/>
                </a:solidFill>
                <a:latin typeface="Times New Roman"/>
              </a:rPr>
              <a:t>The highest average CO2 emission of 293.43 g/km is recorded for vehicles with horsepower in the 701-800 </a:t>
            </a:r>
            <a:r>
              <a:rPr lang="en-US" sz="1800" err="1">
                <a:solidFill>
                  <a:schemeClr val="tx1"/>
                </a:solidFill>
                <a:latin typeface="Times New Roman"/>
              </a:rPr>
              <a:t>ps</a:t>
            </a:r>
            <a:r>
              <a:rPr lang="en-US" sz="1800">
                <a:solidFill>
                  <a:schemeClr val="tx1"/>
                </a:solidFill>
                <a:latin typeface="Times New Roman"/>
              </a:rPr>
              <a:t> range.</a:t>
            </a:r>
            <a:br>
              <a:rPr lang="en-US">
                <a:solidFill>
                  <a:schemeClr val="tx1"/>
                </a:solidFill>
                <a:latin typeface="Times New Roman"/>
              </a:rPr>
            </a:br>
            <a:endParaRPr lang="en-US">
              <a:solidFill>
                <a:schemeClr val="tx1"/>
              </a:solidFill>
              <a:latin typeface="Times New Roman"/>
            </a:endParaRPr>
          </a:p>
          <a:p>
            <a:endParaRPr lang="en-US" sz="2000">
              <a:solidFill>
                <a:schemeClr val="tx1"/>
              </a:solidFill>
              <a:latin typeface="Times New Roman"/>
              <a:cs typeface="Times New Roman"/>
            </a:endParaRPr>
          </a:p>
          <a:p>
            <a:endParaRPr lang="en-US" sz="2000">
              <a:solidFill>
                <a:schemeClr val="tx1"/>
              </a:solidFill>
              <a:latin typeface="Times New Roman"/>
              <a:cs typeface="Times New Roman"/>
            </a:endParaRPr>
          </a:p>
          <a:p>
            <a:endParaRPr lang="en-US" sz="1800">
              <a:latin typeface="Times New Roman"/>
              <a:cs typeface="Times New Roman"/>
            </a:endParaRPr>
          </a:p>
          <a:p>
            <a:endParaRPr lang="en-US" sz="1800">
              <a:latin typeface="Times New Roman"/>
              <a:cs typeface="Times New Roman"/>
            </a:endParaRPr>
          </a:p>
          <a:p>
            <a:endParaRPr lang="en-US" sz="1800">
              <a:latin typeface="Times New Roman"/>
              <a:cs typeface="Times New Roman"/>
            </a:endParaRPr>
          </a:p>
        </p:txBody>
      </p:sp>
      <p:pic>
        <p:nvPicPr>
          <p:cNvPr id="10" name="Рисунок 9" descr="Изображение выглядит как текст, снимок экрана, диаграмма, График&#10;&#10;Автоматически созданное описание">
            <a:extLst>
              <a:ext uri="{FF2B5EF4-FFF2-40B4-BE49-F238E27FC236}">
                <a16:creationId xmlns:a16="http://schemas.microsoft.com/office/drawing/2014/main" id="{778426ED-9393-9F87-5DF8-9612D6EA7814}"/>
              </a:ext>
            </a:extLst>
          </p:cNvPr>
          <p:cNvPicPr>
            <a:picLocks noChangeAspect="1"/>
          </p:cNvPicPr>
          <p:nvPr/>
        </p:nvPicPr>
        <p:blipFill>
          <a:blip r:embed="rId3"/>
          <a:stretch>
            <a:fillRect/>
          </a:stretch>
        </p:blipFill>
        <p:spPr>
          <a:xfrm>
            <a:off x="264105" y="1524000"/>
            <a:ext cx="7244190" cy="5136446"/>
          </a:xfrm>
          <a:prstGeom prst="rect">
            <a:avLst/>
          </a:prstGeom>
        </p:spPr>
      </p:pic>
    </p:spTree>
    <p:extLst>
      <p:ext uri="{BB962C8B-B14F-4D97-AF65-F5344CB8AC3E}">
        <p14:creationId xmlns:p14="http://schemas.microsoft.com/office/powerpoint/2010/main" val="1605030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9"/>
          <p:cNvSpPr txBox="1">
            <a:spLocks noGrp="1"/>
          </p:cNvSpPr>
          <p:nvPr>
            <p:ph type="title"/>
          </p:nvPr>
        </p:nvSpPr>
        <p:spPr>
          <a:xfrm>
            <a:off x="0" y="162401"/>
            <a:ext cx="7505100" cy="1101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4600" b="1"/>
              <a:t>Question 2</a:t>
            </a:r>
            <a:endParaRPr sz="2700" b="1"/>
          </a:p>
        </p:txBody>
      </p:sp>
      <p:sp>
        <p:nvSpPr>
          <p:cNvPr id="168" name="Google Shape;168;p9"/>
          <p:cNvSpPr/>
          <p:nvPr/>
        </p:nvSpPr>
        <p:spPr>
          <a:xfrm>
            <a:off x="179832" y="1263717"/>
            <a:ext cx="7112318" cy="24963"/>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 name="Рисунок 2" descr="Изображение выглядит как текст, диаграмма, снимок экрана, карта&#10;&#10;Автоматически созданное описание">
            <a:extLst>
              <a:ext uri="{FF2B5EF4-FFF2-40B4-BE49-F238E27FC236}">
                <a16:creationId xmlns:a16="http://schemas.microsoft.com/office/drawing/2014/main" id="{AFDAFD09-B644-5AEC-C283-DAC729F43C3C}"/>
              </a:ext>
            </a:extLst>
          </p:cNvPr>
          <p:cNvPicPr>
            <a:picLocks noChangeAspect="1"/>
          </p:cNvPicPr>
          <p:nvPr/>
        </p:nvPicPr>
        <p:blipFill>
          <a:blip r:embed="rId3"/>
          <a:stretch>
            <a:fillRect/>
          </a:stretch>
        </p:blipFill>
        <p:spPr>
          <a:xfrm>
            <a:off x="426156" y="1601611"/>
            <a:ext cx="7520884" cy="5257800"/>
          </a:xfrm>
          <a:prstGeom prst="rect">
            <a:avLst/>
          </a:prstGeom>
        </p:spPr>
      </p:pic>
      <p:sp>
        <p:nvSpPr>
          <p:cNvPr id="2" name="TextBox 1">
            <a:extLst>
              <a:ext uri="{FF2B5EF4-FFF2-40B4-BE49-F238E27FC236}">
                <a16:creationId xmlns:a16="http://schemas.microsoft.com/office/drawing/2014/main" id="{4779B77C-F066-3BDD-886B-DC9AEF974E0F}"/>
              </a:ext>
            </a:extLst>
          </p:cNvPr>
          <p:cNvSpPr txBox="1"/>
          <p:nvPr/>
        </p:nvSpPr>
        <p:spPr>
          <a:xfrm>
            <a:off x="8077200" y="2048933"/>
            <a:ext cx="382693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solidFill>
              </a:rPr>
              <a:t>There is a correlation between power output and CO2 emissions in vehicles, but it is not a direct one. Other factors also play a crucial role in determining the overall emissions of a vehicle. Manufacturers are continuously working on improving engine efficiency, reducing vehicle weight, and developing alternative powertrains to minimize the environmental impact of their vehicles.</a:t>
            </a:r>
            <a:endParaRPr lang="ru-RU" sz="2000">
              <a:solidFill>
                <a:schemeClr val="tx1"/>
              </a:solidFill>
            </a:endParaRPr>
          </a:p>
        </p:txBody>
      </p:sp>
    </p:spTree>
    <p:extLst>
      <p:ext uri="{BB962C8B-B14F-4D97-AF65-F5344CB8AC3E}">
        <p14:creationId xmlns:p14="http://schemas.microsoft.com/office/powerpoint/2010/main" val="1373212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6" name="Rectangle 175">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0F084DD-996A-74A6-D152-8675E84EF2CB}"/>
              </a:ext>
            </a:extLst>
          </p:cNvPr>
          <p:cNvSpPr>
            <a:spLocks noGrp="1"/>
          </p:cNvSpPr>
          <p:nvPr>
            <p:ph type="title"/>
          </p:nvPr>
        </p:nvSpPr>
        <p:spPr>
          <a:xfrm>
            <a:off x="4797501" y="329184"/>
            <a:ext cx="6755626" cy="1783080"/>
          </a:xfrm>
        </p:spPr>
        <p:txBody>
          <a:bodyPr vert="horz" lIns="91440" tIns="45720" rIns="91440" bIns="45720" rtlCol="0" anchor="b">
            <a:normAutofit/>
          </a:bodyPr>
          <a:lstStyle/>
          <a:p>
            <a:pPr>
              <a:spcBef>
                <a:spcPct val="0"/>
              </a:spcBef>
            </a:pPr>
            <a:r>
              <a:rPr lang="en-US" sz="5400" b="1" kern="1200">
                <a:latin typeface="+mj-lt"/>
                <a:ea typeface="+mj-ea"/>
                <a:cs typeface="+mj-cs"/>
              </a:rPr>
              <a:t>Research question</a:t>
            </a:r>
          </a:p>
        </p:txBody>
      </p:sp>
      <p:pic>
        <p:nvPicPr>
          <p:cNvPr id="2" name="Graphic 1" descr="Badge 3 with solid fill">
            <a:extLst>
              <a:ext uri="{FF2B5EF4-FFF2-40B4-BE49-F238E27FC236}">
                <a16:creationId xmlns:a16="http://schemas.microsoft.com/office/drawing/2014/main" id="{CF392EB2-4DBD-F7CB-31EC-5B01629719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 y="0"/>
            <a:ext cx="3907536" cy="3907536"/>
          </a:xfrm>
          <a:prstGeom prst="rect">
            <a:avLst/>
          </a:prstGeom>
        </p:spPr>
      </p:pic>
      <p:sp>
        <p:nvSpPr>
          <p:cNvPr id="17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ar with a smoke coming out of it&#10;&#10;Description automatically generated">
            <a:extLst>
              <a:ext uri="{FF2B5EF4-FFF2-40B4-BE49-F238E27FC236}">
                <a16:creationId xmlns:a16="http://schemas.microsoft.com/office/drawing/2014/main" id="{789E7A26-5D87-B254-973F-1066D885580A}"/>
              </a:ext>
            </a:extLst>
          </p:cNvPr>
          <p:cNvPicPr>
            <a:picLocks noChangeAspect="1"/>
          </p:cNvPicPr>
          <p:nvPr/>
        </p:nvPicPr>
        <p:blipFill>
          <a:blip r:embed="rId5"/>
          <a:stretch>
            <a:fillRect/>
          </a:stretch>
        </p:blipFill>
        <p:spPr>
          <a:xfrm>
            <a:off x="452402" y="4149598"/>
            <a:ext cx="3731203" cy="2098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Subtitle 26">
            <a:extLst>
              <a:ext uri="{FF2B5EF4-FFF2-40B4-BE49-F238E27FC236}">
                <a16:creationId xmlns:a16="http://schemas.microsoft.com/office/drawing/2014/main" id="{8B5727B3-B671-8F0D-2E7E-CDF03AEE1040}"/>
              </a:ext>
            </a:extLst>
          </p:cNvPr>
          <p:cNvSpPr>
            <a:spLocks noGrp="1"/>
          </p:cNvSpPr>
          <p:nvPr>
            <p:ph type="body" idx="1"/>
          </p:nvPr>
        </p:nvSpPr>
        <p:spPr>
          <a:xfrm>
            <a:off x="4797494" y="2706624"/>
            <a:ext cx="6755626" cy="3483864"/>
          </a:xfrm>
        </p:spPr>
        <p:txBody>
          <a:bodyPr spcFirstLastPara="1" vert="horz" lIns="91440" tIns="45720" rIns="91440" bIns="45720" rtlCol="0" anchorCtr="0">
            <a:normAutofit/>
          </a:bodyPr>
          <a:lstStyle/>
          <a:p>
            <a:pPr marL="0" indent="0">
              <a:buNone/>
            </a:pPr>
            <a:r>
              <a:rPr lang="en-US" sz="2200" b="1" kern="1200">
                <a:latin typeface="+mn-lt"/>
                <a:ea typeface="+mn-ea"/>
                <a:cs typeface="+mn-cs"/>
              </a:rPr>
              <a:t>Does the type of vehicle transmission have  effect on CO</a:t>
            </a:r>
            <a:r>
              <a:rPr lang="en-US" sz="2200" b="1" kern="1200" baseline="-25000">
                <a:latin typeface="+mn-lt"/>
                <a:ea typeface="+mn-ea"/>
                <a:cs typeface="+mn-cs"/>
              </a:rPr>
              <a:t>2</a:t>
            </a:r>
            <a:r>
              <a:rPr lang="en-US" sz="2200" b="1" kern="1200">
                <a:latin typeface="+mn-lt"/>
                <a:ea typeface="+mn-ea"/>
                <a:cs typeface="+mn-cs"/>
              </a:rPr>
              <a:t> emissions?</a:t>
            </a:r>
            <a:endParaRPr lang="en-US">
              <a:ea typeface="+mn-ea"/>
            </a:endParaRPr>
          </a:p>
          <a:p>
            <a:pPr marL="0" indent="0">
              <a:buNone/>
            </a:pPr>
            <a:endParaRPr lang="en-US" sz="2200" b="1" kern="1200">
              <a:latin typeface="+mn-lt"/>
              <a:ea typeface="+mn-ea"/>
              <a:cs typeface="Arial"/>
            </a:endParaRPr>
          </a:p>
        </p:txBody>
      </p:sp>
      <p:sp>
        <p:nvSpPr>
          <p:cNvPr id="3" name="Flowchart: Punched Tape 2">
            <a:extLst>
              <a:ext uri="{FF2B5EF4-FFF2-40B4-BE49-F238E27FC236}">
                <a16:creationId xmlns:a16="http://schemas.microsoft.com/office/drawing/2014/main" id="{E474A78C-F68D-E2E1-2EC9-0736C2879F29}"/>
              </a:ext>
            </a:extLst>
          </p:cNvPr>
          <p:cNvSpPr/>
          <p:nvPr/>
        </p:nvSpPr>
        <p:spPr>
          <a:xfrm>
            <a:off x="4794250" y="3587748"/>
            <a:ext cx="6762749" cy="2804583"/>
          </a:xfrm>
          <a:prstGeom prst="flowChartPunchedTape">
            <a:avLst/>
          </a:prstGeom>
          <a:noFill/>
          <a:ln w="57150">
            <a:solidFill>
              <a:srgbClr val="E87B3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rtl="0"/>
            <a:r>
              <a:rPr lang="en-US" sz="1600" b="1" u="sng" baseline="0">
                <a:solidFill>
                  <a:schemeClr val="tx1"/>
                </a:solidFill>
                <a:latin typeface="Roboto"/>
                <a:ea typeface="Roboto"/>
                <a:cs typeface="Roboto"/>
              </a:rPr>
              <a:t>H</a:t>
            </a:r>
            <a:r>
              <a:rPr lang="en-US" sz="1600" b="1" i="1" u="sng" baseline="0">
                <a:solidFill>
                  <a:schemeClr val="tx1"/>
                </a:solidFill>
                <a:latin typeface="Roboto"/>
                <a:ea typeface="Roboto"/>
                <a:cs typeface="Roboto"/>
              </a:rPr>
              <a:t>ypothesis: </a:t>
            </a:r>
            <a:r>
              <a:rPr lang="en-US" sz="1600" u="sng" baseline="0">
                <a:solidFill>
                  <a:schemeClr val="tx1"/>
                </a:solidFill>
                <a:latin typeface="Roboto"/>
                <a:ea typeface="Roboto"/>
                <a:cs typeface="Roboto"/>
              </a:rPr>
              <a:t>​</a:t>
            </a:r>
            <a:r>
              <a:rPr lang="en-US" sz="1600" u="sng">
                <a:solidFill>
                  <a:schemeClr val="tx1"/>
                </a:solidFill>
                <a:latin typeface="Roboto"/>
                <a:ea typeface="Roboto"/>
                <a:cs typeface="Roboto"/>
              </a:rPr>
              <a:t>​</a:t>
            </a:r>
          </a:p>
          <a:p>
            <a:endParaRPr lang="en-US" sz="1600">
              <a:solidFill>
                <a:schemeClr val="tx1"/>
              </a:solidFill>
              <a:latin typeface="Roboto"/>
              <a:ea typeface="Roboto"/>
              <a:cs typeface="Roboto"/>
            </a:endParaRP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0</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t>
            </a:r>
            <a:r>
              <a:rPr lang="en-US" sz="1600" b="1" i="1">
                <a:solidFill>
                  <a:schemeClr val="tx1"/>
                </a:solidFill>
                <a:latin typeface="Roboto"/>
                <a:ea typeface="Roboto"/>
                <a:cs typeface="Roboto"/>
              </a:rPr>
              <a:t>are not different</a:t>
            </a:r>
            <a:r>
              <a:rPr lang="en-US" sz="1600" b="1" i="1" baseline="0">
                <a:solidFill>
                  <a:schemeClr val="tx1"/>
                </a:solidFill>
                <a:latin typeface="Roboto"/>
                <a:ea typeface="Roboto"/>
                <a:cs typeface="Roboto"/>
              </a:rPr>
              <a:t> depending on the type of vehicle transmission.</a:t>
            </a:r>
            <a:r>
              <a:rPr lang="en-US" sz="1600" baseline="0">
                <a:solidFill>
                  <a:schemeClr val="tx1"/>
                </a:solidFill>
                <a:latin typeface="Roboto"/>
                <a:ea typeface="Roboto"/>
                <a:cs typeface="Roboto"/>
              </a:rPr>
              <a:t>​</a:t>
            </a:r>
            <a:r>
              <a:rPr lang="en-US" sz="1600">
                <a:solidFill>
                  <a:schemeClr val="tx1"/>
                </a:solidFill>
                <a:latin typeface="Roboto"/>
                <a:ea typeface="Roboto"/>
                <a:cs typeface="Roboto"/>
              </a:rPr>
              <a:t>​</a:t>
            </a:r>
          </a:p>
          <a:p>
            <a:pPr rtl="0"/>
            <a:r>
              <a:rPr lang="en-US" sz="1600" baseline="0">
                <a:solidFill>
                  <a:schemeClr val="tx1"/>
                </a:solidFill>
                <a:latin typeface="Roboto"/>
                <a:ea typeface="Roboto"/>
                <a:cs typeface="Roboto"/>
              </a:rPr>
              <a:t>​</a:t>
            </a:r>
            <a:r>
              <a:rPr lang="en-US" sz="1600">
                <a:solidFill>
                  <a:schemeClr val="tx1"/>
                </a:solidFill>
                <a:latin typeface="Roboto"/>
                <a:ea typeface="Roboto"/>
                <a:cs typeface="Roboto"/>
              </a:rPr>
              <a:t>​</a:t>
            </a: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(a)</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are</a:t>
            </a:r>
            <a:r>
              <a:rPr lang="en-US" sz="1600" b="1" i="1">
                <a:solidFill>
                  <a:schemeClr val="tx1"/>
                </a:solidFill>
                <a:latin typeface="Roboto"/>
                <a:ea typeface="Roboto"/>
                <a:cs typeface="Roboto"/>
              </a:rPr>
              <a:t> </a:t>
            </a:r>
            <a:r>
              <a:rPr lang="en-US" sz="1600" b="1" i="1" baseline="0">
                <a:solidFill>
                  <a:schemeClr val="tx1"/>
                </a:solidFill>
                <a:latin typeface="Roboto"/>
                <a:ea typeface="Roboto"/>
                <a:cs typeface="Roboto"/>
              </a:rPr>
              <a:t>different depending on the type of vehicle transmission.</a:t>
            </a:r>
            <a:r>
              <a:rPr lang="en-US" sz="1600" baseline="0">
                <a:solidFill>
                  <a:schemeClr val="tx1"/>
                </a:solidFill>
                <a:latin typeface="Roboto"/>
                <a:ea typeface="Roboto"/>
                <a:cs typeface="Roboto"/>
              </a:rPr>
              <a:t>​</a:t>
            </a:r>
            <a:r>
              <a:rPr lang="en-US" sz="1600">
                <a:solidFill>
                  <a:schemeClr val="tx1"/>
                </a:solidFill>
                <a:latin typeface="Roboto"/>
                <a:ea typeface="Roboto"/>
                <a:cs typeface="Roboto"/>
              </a:rPr>
              <a:t>​</a:t>
            </a:r>
            <a:endParaRPr lang="en-US" sz="1050">
              <a:solidFill>
                <a:schemeClr val="tx1"/>
              </a:solidFill>
              <a:latin typeface="Roboto"/>
              <a:ea typeface="Roboto"/>
              <a:cs typeface="Roboto"/>
            </a:endParaRPr>
          </a:p>
        </p:txBody>
      </p:sp>
    </p:spTree>
    <p:extLst>
      <p:ext uri="{BB962C8B-B14F-4D97-AF65-F5344CB8AC3E}">
        <p14:creationId xmlns:p14="http://schemas.microsoft.com/office/powerpoint/2010/main" val="2479655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4FFD9-5E27-A97F-9283-3EF4134A9FC1}"/>
              </a:ext>
            </a:extLst>
          </p:cNvPr>
          <p:cNvSpPr>
            <a:spLocks noGrp="1"/>
          </p:cNvSpPr>
          <p:nvPr>
            <p:ph type="title" idx="4294967295"/>
          </p:nvPr>
        </p:nvSpPr>
        <p:spPr>
          <a:xfrm>
            <a:off x="638882" y="639193"/>
            <a:ext cx="3571810" cy="3573516"/>
          </a:xfrm>
        </p:spPr>
        <p:txBody>
          <a:bodyPr vert="horz" lIns="91440" tIns="45720" rIns="91440" bIns="45720" rtlCol="0" anchor="b">
            <a:normAutofit/>
          </a:bodyPr>
          <a:lstStyle/>
          <a:p>
            <a:pPr>
              <a:spcBef>
                <a:spcPct val="0"/>
              </a:spcBef>
            </a:pPr>
            <a:r>
              <a:rPr lang="en-US" sz="5100" kern="1200">
                <a:solidFill>
                  <a:schemeClr val="tx1"/>
                </a:solidFill>
                <a:latin typeface="+mj-lt"/>
                <a:ea typeface="+mj-ea"/>
                <a:cs typeface="+mj-cs"/>
              </a:rPr>
              <a:t>Descriptive </a:t>
            </a:r>
          </a:p>
        </p:txBody>
      </p:sp>
      <p:sp>
        <p:nvSpPr>
          <p:cNvPr id="8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number of transmission types&#10;&#10;Description automatically generated">
            <a:extLst>
              <a:ext uri="{FF2B5EF4-FFF2-40B4-BE49-F238E27FC236}">
                <a16:creationId xmlns:a16="http://schemas.microsoft.com/office/drawing/2014/main" id="{972ECA99-A012-EF3B-93D7-76932FF1AEFD}"/>
              </a:ext>
            </a:extLst>
          </p:cNvPr>
          <p:cNvPicPr>
            <a:picLocks noChangeAspect="1"/>
          </p:cNvPicPr>
          <p:nvPr/>
        </p:nvPicPr>
        <p:blipFill>
          <a:blip r:embed="rId3"/>
          <a:stretch>
            <a:fillRect/>
          </a:stretch>
        </p:blipFill>
        <p:spPr>
          <a:xfrm>
            <a:off x="4654296" y="709803"/>
            <a:ext cx="7214616" cy="5410961"/>
          </a:xfrm>
          <a:prstGeom prst="rect">
            <a:avLst/>
          </a:prstGeom>
          <a:ln w="28575">
            <a:solidFill>
              <a:srgbClr val="E87B35"/>
            </a:solidFill>
            <a:prstDash val="sysDot"/>
          </a:ln>
        </p:spPr>
      </p:pic>
    </p:spTree>
    <p:extLst>
      <p:ext uri="{BB962C8B-B14F-4D97-AF65-F5344CB8AC3E}">
        <p14:creationId xmlns:p14="http://schemas.microsoft.com/office/powerpoint/2010/main" val="1500401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977" name="Rectangle 97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Google Shape;184;p10"/>
          <p:cNvSpPr txBox="1">
            <a:spLocks noGrp="1"/>
          </p:cNvSpPr>
          <p:nvPr>
            <p:ph type="title"/>
          </p:nvPr>
        </p:nvSpPr>
        <p:spPr>
          <a:xfrm>
            <a:off x="630936" y="640080"/>
            <a:ext cx="4818888" cy="1481328"/>
          </a:xfrm>
          <a:prstGeom prst="rect">
            <a:avLst/>
          </a:prstGeom>
        </p:spPr>
        <p:txBody>
          <a:bodyPr spcFirstLastPara="1" lIns="91425" tIns="45700" rIns="91425" bIns="45700" anchor="b" anchorCtr="0">
            <a:normAutofit/>
          </a:bodyPr>
          <a:lstStyle/>
          <a:p>
            <a:r>
              <a:rPr lang="en-US" sz="5000" b="1"/>
              <a:t>Results and Interpretation </a:t>
            </a:r>
            <a:endParaRPr lang="en-US" sz="5000"/>
          </a:p>
        </p:txBody>
      </p:sp>
      <p:sp>
        <p:nvSpPr>
          <p:cNvPr id="97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4518ADA-57DB-DB97-8A7B-4F9FAF82F688}"/>
              </a:ext>
            </a:extLst>
          </p:cNvPr>
          <p:cNvPicPr>
            <a:picLocks noChangeAspect="1"/>
          </p:cNvPicPr>
          <p:nvPr/>
        </p:nvPicPr>
        <p:blipFill>
          <a:blip r:embed="rId3"/>
          <a:stretch>
            <a:fillRect/>
          </a:stretch>
        </p:blipFill>
        <p:spPr>
          <a:xfrm>
            <a:off x="4662970" y="551502"/>
            <a:ext cx="7530045" cy="5657301"/>
          </a:xfrm>
          <a:prstGeom prst="rect">
            <a:avLst/>
          </a:prstGeom>
        </p:spPr>
      </p:pic>
      <p:sp>
        <p:nvSpPr>
          <p:cNvPr id="180" name="Google Shape;180;p10"/>
          <p:cNvSpPr txBox="1"/>
          <p:nvPr/>
        </p:nvSpPr>
        <p:spPr>
          <a:xfrm>
            <a:off x="1249600" y="4433325"/>
            <a:ext cx="1634400" cy="3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71" name="Rectangle 1270">
            <a:extLst>
              <a:ext uri="{FF2B5EF4-FFF2-40B4-BE49-F238E27FC236}">
                <a16:creationId xmlns:a16="http://schemas.microsoft.com/office/drawing/2014/main" id="{E71FCA19-5C80-6A12-784F-9B33A665877D}"/>
              </a:ext>
            </a:extLst>
          </p:cNvPr>
          <p:cNvSpPr/>
          <p:nvPr/>
        </p:nvSpPr>
        <p:spPr>
          <a:xfrm>
            <a:off x="1367692" y="2635250"/>
            <a:ext cx="2246922" cy="62523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Roboto"/>
              <a:ea typeface="Roboto"/>
              <a:cs typeface="Roboto"/>
            </a:endParaRPr>
          </a:p>
        </p:txBody>
      </p:sp>
      <p:sp>
        <p:nvSpPr>
          <p:cNvPr id="1272" name="Rectangle 1271">
            <a:extLst>
              <a:ext uri="{FF2B5EF4-FFF2-40B4-BE49-F238E27FC236}">
                <a16:creationId xmlns:a16="http://schemas.microsoft.com/office/drawing/2014/main" id="{FC71C72B-FA51-5ABE-3399-804F6D985D5E}"/>
              </a:ext>
            </a:extLst>
          </p:cNvPr>
          <p:cNvSpPr/>
          <p:nvPr/>
        </p:nvSpPr>
        <p:spPr>
          <a:xfrm>
            <a:off x="1582616" y="2781788"/>
            <a:ext cx="2500922" cy="654539"/>
          </a:xfrm>
          <a:prstGeom prst="rect">
            <a:avLst/>
          </a:prstGeom>
          <a:ln w="57150"/>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200" baseline="0">
                <a:latin typeface="Roboto"/>
                <a:ea typeface="Roboto"/>
                <a:cs typeface="Roboto"/>
              </a:rPr>
              <a:t>CO</a:t>
            </a:r>
            <a:r>
              <a:rPr lang="en-US" sz="1200" baseline="-25000">
                <a:latin typeface="Roboto"/>
                <a:ea typeface="Roboto"/>
                <a:cs typeface="Roboto"/>
              </a:rPr>
              <a:t>2</a:t>
            </a:r>
            <a:r>
              <a:rPr lang="en-US" sz="1200" baseline="0">
                <a:latin typeface="Roboto"/>
                <a:ea typeface="Roboto"/>
                <a:cs typeface="Roboto"/>
              </a:rPr>
              <a:t> emissions for manual and automatic transmission type </a:t>
            </a:r>
            <a:r>
              <a:rPr lang="en-US" sz="1200" b="1" i="1" baseline="0">
                <a:latin typeface="Roboto"/>
                <a:ea typeface="Roboto"/>
                <a:cs typeface="Roboto"/>
              </a:rPr>
              <a:t>are not normally distributed</a:t>
            </a:r>
            <a:r>
              <a:rPr lang="en-US" sz="1200" baseline="0">
                <a:latin typeface="Roboto"/>
                <a:ea typeface="Roboto"/>
                <a:cs typeface="Roboto"/>
              </a:rPr>
              <a:t>.</a:t>
            </a:r>
            <a:endParaRPr lang="en-US" sz="1200">
              <a:latin typeface="Roboto"/>
              <a:ea typeface="Roboto"/>
              <a:cs typeface="Roboto"/>
            </a:endParaRPr>
          </a:p>
        </p:txBody>
      </p:sp>
      <p:sp>
        <p:nvSpPr>
          <p:cNvPr id="1273" name="Rectangle 1272">
            <a:extLst>
              <a:ext uri="{FF2B5EF4-FFF2-40B4-BE49-F238E27FC236}">
                <a16:creationId xmlns:a16="http://schemas.microsoft.com/office/drawing/2014/main" id="{8F58047B-89CE-26F1-B175-6F9BE4E8F4D5}"/>
              </a:ext>
            </a:extLst>
          </p:cNvPr>
          <p:cNvSpPr/>
          <p:nvPr/>
        </p:nvSpPr>
        <p:spPr>
          <a:xfrm>
            <a:off x="1367691" y="3748941"/>
            <a:ext cx="2246921" cy="68384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Roboto"/>
              <a:ea typeface="Roboto"/>
              <a:cs typeface="Roboto"/>
            </a:endParaRPr>
          </a:p>
        </p:txBody>
      </p:sp>
      <p:sp>
        <p:nvSpPr>
          <p:cNvPr id="1274" name="Rectangle 1273">
            <a:extLst>
              <a:ext uri="{FF2B5EF4-FFF2-40B4-BE49-F238E27FC236}">
                <a16:creationId xmlns:a16="http://schemas.microsoft.com/office/drawing/2014/main" id="{608C08DD-4EFC-5047-5E80-1D88D0701CF4}"/>
              </a:ext>
            </a:extLst>
          </p:cNvPr>
          <p:cNvSpPr/>
          <p:nvPr/>
        </p:nvSpPr>
        <p:spPr>
          <a:xfrm>
            <a:off x="1592384" y="3934557"/>
            <a:ext cx="2510691" cy="644770"/>
          </a:xfrm>
          <a:prstGeom prst="rect">
            <a:avLst/>
          </a:prstGeom>
          <a:ln w="57150"/>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200" b="1" baseline="0">
                <a:latin typeface="Roboto"/>
                <a:ea typeface="Roboto"/>
                <a:cs typeface="Roboto"/>
              </a:rPr>
              <a:t>Mann-Whitney U test: </a:t>
            </a:r>
            <a:endParaRPr lang="en-US" sz="1200" b="1">
              <a:latin typeface="Roboto"/>
              <a:ea typeface="Roboto"/>
              <a:cs typeface="Roboto"/>
            </a:endParaRPr>
          </a:p>
        </p:txBody>
      </p:sp>
      <p:sp>
        <p:nvSpPr>
          <p:cNvPr id="1275" name="Rectangle: Rounded Corners 1274">
            <a:extLst>
              <a:ext uri="{FF2B5EF4-FFF2-40B4-BE49-F238E27FC236}">
                <a16:creationId xmlns:a16="http://schemas.microsoft.com/office/drawing/2014/main" id="{53300A90-76D9-D472-7696-FEFE4CAB6B61}"/>
              </a:ext>
            </a:extLst>
          </p:cNvPr>
          <p:cNvSpPr/>
          <p:nvPr/>
        </p:nvSpPr>
        <p:spPr>
          <a:xfrm>
            <a:off x="1148698" y="4763314"/>
            <a:ext cx="1865923" cy="420076"/>
          </a:xfrm>
          <a:prstGeom prst="round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i="1" baseline="0">
                <a:latin typeface="Roboto"/>
                <a:ea typeface="Roboto"/>
                <a:cs typeface="Roboto"/>
              </a:rPr>
              <a:t>U statistic=759.0</a:t>
            </a:r>
            <a:endParaRPr lang="en-US" sz="1200" b="1" i="1">
              <a:latin typeface="Roboto"/>
              <a:ea typeface="Roboto"/>
              <a:cs typeface="Roboto"/>
            </a:endParaRPr>
          </a:p>
        </p:txBody>
      </p:sp>
      <p:sp>
        <p:nvSpPr>
          <p:cNvPr id="1276" name="Rectangle: Rounded Corners 1275">
            <a:extLst>
              <a:ext uri="{FF2B5EF4-FFF2-40B4-BE49-F238E27FC236}">
                <a16:creationId xmlns:a16="http://schemas.microsoft.com/office/drawing/2014/main" id="{C75B3D26-39A3-73F4-76DA-43F908142FF8}"/>
              </a:ext>
            </a:extLst>
          </p:cNvPr>
          <p:cNvSpPr/>
          <p:nvPr/>
        </p:nvSpPr>
        <p:spPr>
          <a:xfrm>
            <a:off x="3366313" y="4763313"/>
            <a:ext cx="1768230" cy="420076"/>
          </a:xfrm>
          <a:prstGeom prst="roundRect">
            <a:avLst/>
          </a:prstGeom>
          <a:ln w="57150"/>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200" b="1" i="1" baseline="0">
                <a:latin typeface="Roboto"/>
                <a:ea typeface="Roboto"/>
                <a:cs typeface="Roboto"/>
              </a:rPr>
              <a:t>p-value=0.0064</a:t>
            </a:r>
            <a:endParaRPr lang="en-US" sz="1200" b="1" i="1">
              <a:latin typeface="Roboto"/>
              <a:ea typeface="Roboto"/>
              <a:cs typeface="Roboto"/>
            </a:endParaRPr>
          </a:p>
        </p:txBody>
      </p:sp>
      <p:sp>
        <p:nvSpPr>
          <p:cNvPr id="1277" name="Left Brace 1276">
            <a:extLst>
              <a:ext uri="{FF2B5EF4-FFF2-40B4-BE49-F238E27FC236}">
                <a16:creationId xmlns:a16="http://schemas.microsoft.com/office/drawing/2014/main" id="{848A8E22-63C0-4EBD-6FA4-F912C3850477}"/>
              </a:ext>
            </a:extLst>
          </p:cNvPr>
          <p:cNvSpPr/>
          <p:nvPr/>
        </p:nvSpPr>
        <p:spPr>
          <a:xfrm rot="-5400000">
            <a:off x="2732128" y="4646083"/>
            <a:ext cx="615460" cy="1670536"/>
          </a:xfrm>
          <a:prstGeom prst="leftBrace">
            <a:avLst/>
          </a:prstGeom>
          <a:ln w="57150">
            <a:solidFill>
              <a:srgbClr val="E87B3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Roboto"/>
              <a:ea typeface="Roboto"/>
              <a:cs typeface="Roboto"/>
            </a:endParaRPr>
          </a:p>
        </p:txBody>
      </p:sp>
      <p:sp>
        <p:nvSpPr>
          <p:cNvPr id="1278" name="Oval 1277">
            <a:extLst>
              <a:ext uri="{FF2B5EF4-FFF2-40B4-BE49-F238E27FC236}">
                <a16:creationId xmlns:a16="http://schemas.microsoft.com/office/drawing/2014/main" id="{DEE7DFAC-8F6A-0195-D031-34B1A6EBC6CF}"/>
              </a:ext>
            </a:extLst>
          </p:cNvPr>
          <p:cNvSpPr/>
          <p:nvPr/>
        </p:nvSpPr>
        <p:spPr>
          <a:xfrm>
            <a:off x="1150327" y="5715000"/>
            <a:ext cx="3888152" cy="810846"/>
          </a:xfrm>
          <a:prstGeom prst="flowChartPunchedTape">
            <a:avLst/>
          </a:prstGeom>
          <a:ln w="57150"/>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200" b="1" baseline="0">
                <a:latin typeface="Roboto"/>
                <a:ea typeface="Roboto"/>
                <a:cs typeface="Roboto"/>
              </a:rPr>
              <a:t>A highly significant difference</a:t>
            </a:r>
            <a:r>
              <a:rPr lang="en-US" sz="1200" baseline="0">
                <a:latin typeface="Roboto"/>
                <a:ea typeface="Roboto"/>
                <a:cs typeface="Roboto"/>
              </a:rPr>
              <a:t> in CO</a:t>
            </a:r>
            <a:r>
              <a:rPr lang="en-US" sz="1200" baseline="-25000">
                <a:latin typeface="Roboto"/>
                <a:ea typeface="Roboto"/>
                <a:cs typeface="Roboto"/>
              </a:rPr>
              <a:t>2 </a:t>
            </a:r>
            <a:r>
              <a:rPr lang="en-US" sz="1200" baseline="0">
                <a:latin typeface="Roboto"/>
                <a:ea typeface="Roboto"/>
                <a:cs typeface="Roboto"/>
              </a:rPr>
              <a:t>emissions between manual and automatic transmissions.</a:t>
            </a:r>
            <a:endParaRPr lang="en-US" sz="1200">
              <a:latin typeface="Roboto"/>
              <a:ea typeface="Roboto"/>
              <a:cs typeface="Roboto"/>
            </a:endParaRPr>
          </a:p>
        </p:txBody>
      </p:sp>
      <p:pic>
        <p:nvPicPr>
          <p:cNvPr id="1291" name="Graphic 1290" descr="Badge 1 outline">
            <a:extLst>
              <a:ext uri="{FF2B5EF4-FFF2-40B4-BE49-F238E27FC236}">
                <a16:creationId xmlns:a16="http://schemas.microsoft.com/office/drawing/2014/main" id="{C0FA6A4D-F908-B0F9-635C-F4332FCCC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646" y="2649415"/>
            <a:ext cx="567008" cy="544344"/>
          </a:xfrm>
          <a:prstGeom prst="rect">
            <a:avLst/>
          </a:prstGeom>
        </p:spPr>
      </p:pic>
      <p:pic>
        <p:nvPicPr>
          <p:cNvPr id="1292" name="Graphic 1291" descr="Badge outline">
            <a:extLst>
              <a:ext uri="{FF2B5EF4-FFF2-40B4-BE49-F238E27FC236}">
                <a16:creationId xmlns:a16="http://schemas.microsoft.com/office/drawing/2014/main" id="{6E4A2D20-DF09-FF24-4D35-9A22B0FB27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415" y="3792416"/>
            <a:ext cx="567008" cy="544344"/>
          </a:xfrm>
          <a:prstGeom prst="rect">
            <a:avLst/>
          </a:prstGeom>
        </p:spPr>
      </p:pic>
      <p:cxnSp>
        <p:nvCxnSpPr>
          <p:cNvPr id="1294" name="Straight Arrow Connector 1293">
            <a:extLst>
              <a:ext uri="{FF2B5EF4-FFF2-40B4-BE49-F238E27FC236}">
                <a16:creationId xmlns:a16="http://schemas.microsoft.com/office/drawing/2014/main" id="{459C629F-62F5-2071-A537-3B9A1FC9175A}"/>
              </a:ext>
            </a:extLst>
          </p:cNvPr>
          <p:cNvCxnSpPr/>
          <p:nvPr/>
        </p:nvCxnSpPr>
        <p:spPr>
          <a:xfrm>
            <a:off x="2172024" y="4554090"/>
            <a:ext cx="2344" cy="180534"/>
          </a:xfrm>
          <a:prstGeom prst="straightConnector1">
            <a:avLst/>
          </a:prstGeom>
          <a:ln w="57150">
            <a:solidFill>
              <a:srgbClr val="E87B35"/>
            </a:solidFill>
          </a:ln>
        </p:spPr>
        <p:style>
          <a:lnRef idx="1">
            <a:schemeClr val="accent1"/>
          </a:lnRef>
          <a:fillRef idx="0">
            <a:schemeClr val="accent1"/>
          </a:fillRef>
          <a:effectRef idx="0">
            <a:schemeClr val="accent1"/>
          </a:effectRef>
          <a:fontRef idx="minor">
            <a:schemeClr val="tx1"/>
          </a:fontRef>
        </p:style>
      </p:cxnSp>
      <p:cxnSp>
        <p:nvCxnSpPr>
          <p:cNvPr id="1295" name="Straight Arrow Connector 1294">
            <a:extLst>
              <a:ext uri="{FF2B5EF4-FFF2-40B4-BE49-F238E27FC236}">
                <a16:creationId xmlns:a16="http://schemas.microsoft.com/office/drawing/2014/main" id="{7AAADE63-FF2F-E5F9-2ACC-C3AB2C4A4363}"/>
              </a:ext>
            </a:extLst>
          </p:cNvPr>
          <p:cNvCxnSpPr>
            <a:cxnSpLocks/>
          </p:cNvCxnSpPr>
          <p:nvPr/>
        </p:nvCxnSpPr>
        <p:spPr>
          <a:xfrm>
            <a:off x="3881639" y="4573628"/>
            <a:ext cx="2344" cy="180534"/>
          </a:xfrm>
          <a:prstGeom prst="straightConnector1">
            <a:avLst/>
          </a:prstGeom>
          <a:ln w="57150">
            <a:solidFill>
              <a:srgbClr val="E87B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281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12F7C70-017D-35AF-A0AC-06964CD23DB5}"/>
              </a:ext>
            </a:extLst>
          </p:cNvPr>
          <p:cNvSpPr txBox="1"/>
          <p:nvPr/>
        </p:nvSpPr>
        <p:spPr>
          <a:xfrm>
            <a:off x="2550583" y="232834"/>
            <a:ext cx="39899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Additional Analysis</a:t>
            </a:r>
          </a:p>
        </p:txBody>
      </p:sp>
      <p:sp>
        <p:nvSpPr>
          <p:cNvPr id="22" name="TextBox 21">
            <a:extLst>
              <a:ext uri="{FF2B5EF4-FFF2-40B4-BE49-F238E27FC236}">
                <a16:creationId xmlns:a16="http://schemas.microsoft.com/office/drawing/2014/main" id="{9FC3E0AC-D239-0B52-EAE4-39D95AA184E7}"/>
              </a:ext>
            </a:extLst>
          </p:cNvPr>
          <p:cNvSpPr txBox="1"/>
          <p:nvPr/>
        </p:nvSpPr>
        <p:spPr>
          <a:xfrm>
            <a:off x="7778750" y="6085418"/>
            <a:ext cx="44132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a:solidFill>
                  <a:schemeClr val="accent3"/>
                </a:solidFill>
              </a:rPr>
              <a:t>Prediction time...</a:t>
            </a:r>
            <a:endParaRPr lang="en-US" i="1">
              <a:solidFill>
                <a:schemeClr val="accent3"/>
              </a:solidFill>
            </a:endParaRPr>
          </a:p>
        </p:txBody>
      </p:sp>
      <p:pic>
        <p:nvPicPr>
          <p:cNvPr id="23" name="Picture 22">
            <a:extLst>
              <a:ext uri="{FF2B5EF4-FFF2-40B4-BE49-F238E27FC236}">
                <a16:creationId xmlns:a16="http://schemas.microsoft.com/office/drawing/2014/main" id="{00032618-99DC-029B-7CFC-118EE22AC9E9}"/>
              </a:ext>
            </a:extLst>
          </p:cNvPr>
          <p:cNvPicPr>
            <a:picLocks noChangeAspect="1"/>
          </p:cNvPicPr>
          <p:nvPr/>
        </p:nvPicPr>
        <p:blipFill>
          <a:blip r:embed="rId3"/>
          <a:stretch>
            <a:fillRect/>
          </a:stretch>
        </p:blipFill>
        <p:spPr>
          <a:xfrm>
            <a:off x="2550584" y="1387037"/>
            <a:ext cx="7514166" cy="4697757"/>
          </a:xfrm>
          <a:prstGeom prst="rect">
            <a:avLst/>
          </a:prstGeom>
          <a:ln>
            <a:noFill/>
          </a:ln>
        </p:spPr>
      </p:pic>
      <p:sp>
        <p:nvSpPr>
          <p:cNvPr id="25" name="Oval 24">
            <a:extLst>
              <a:ext uri="{FF2B5EF4-FFF2-40B4-BE49-F238E27FC236}">
                <a16:creationId xmlns:a16="http://schemas.microsoft.com/office/drawing/2014/main" id="{5885DA48-B143-7A76-3952-AC3E368DA5CB}"/>
              </a:ext>
            </a:extLst>
          </p:cNvPr>
          <p:cNvSpPr/>
          <p:nvPr/>
        </p:nvSpPr>
        <p:spPr>
          <a:xfrm>
            <a:off x="179916" y="232832"/>
            <a:ext cx="1873249" cy="1830916"/>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0" b="1">
                <a:solidFill>
                  <a:srgbClr val="FFFFFF"/>
                </a:solidFill>
                <a:cs typeface="Arial"/>
              </a:rPr>
              <a:t>4</a:t>
            </a:r>
          </a:p>
        </p:txBody>
      </p:sp>
      <p:sp>
        <p:nvSpPr>
          <p:cNvPr id="28" name="Rectangle 27">
            <a:extLst>
              <a:ext uri="{FF2B5EF4-FFF2-40B4-BE49-F238E27FC236}">
                <a16:creationId xmlns:a16="http://schemas.microsoft.com/office/drawing/2014/main" id="{F1CC82C7-5E9A-57D3-93C2-64B23186582F}"/>
              </a:ext>
            </a:extLst>
          </p:cNvPr>
          <p:cNvSpPr/>
          <p:nvPr/>
        </p:nvSpPr>
        <p:spPr>
          <a:xfrm>
            <a:off x="2550584" y="804333"/>
            <a:ext cx="3989916" cy="52916"/>
          </a:xfrm>
          <a:custGeom>
            <a:avLst/>
            <a:gdLst>
              <a:gd name="connsiteX0" fmla="*/ 0 w 3989916"/>
              <a:gd name="connsiteY0" fmla="*/ 0 h 52916"/>
              <a:gd name="connsiteX1" fmla="*/ 664986 w 3989916"/>
              <a:gd name="connsiteY1" fmla="*/ 0 h 52916"/>
              <a:gd name="connsiteX2" fmla="*/ 1210275 w 3989916"/>
              <a:gd name="connsiteY2" fmla="*/ 0 h 52916"/>
              <a:gd name="connsiteX3" fmla="*/ 1795462 w 3989916"/>
              <a:gd name="connsiteY3" fmla="*/ 0 h 52916"/>
              <a:gd name="connsiteX4" fmla="*/ 2340751 w 3989916"/>
              <a:gd name="connsiteY4" fmla="*/ 0 h 52916"/>
              <a:gd name="connsiteX5" fmla="*/ 3045636 w 3989916"/>
              <a:gd name="connsiteY5" fmla="*/ 0 h 52916"/>
              <a:gd name="connsiteX6" fmla="*/ 3989916 w 3989916"/>
              <a:gd name="connsiteY6" fmla="*/ 0 h 52916"/>
              <a:gd name="connsiteX7" fmla="*/ 3989916 w 3989916"/>
              <a:gd name="connsiteY7" fmla="*/ 52916 h 52916"/>
              <a:gd name="connsiteX8" fmla="*/ 3324930 w 3989916"/>
              <a:gd name="connsiteY8" fmla="*/ 52916 h 52916"/>
              <a:gd name="connsiteX9" fmla="*/ 2620045 w 3989916"/>
              <a:gd name="connsiteY9" fmla="*/ 52916 h 52916"/>
              <a:gd name="connsiteX10" fmla="*/ 1875261 w 3989916"/>
              <a:gd name="connsiteY10" fmla="*/ 52916 h 52916"/>
              <a:gd name="connsiteX11" fmla="*/ 1329972 w 3989916"/>
              <a:gd name="connsiteY11" fmla="*/ 52916 h 52916"/>
              <a:gd name="connsiteX12" fmla="*/ 625087 w 3989916"/>
              <a:gd name="connsiteY12" fmla="*/ 52916 h 52916"/>
              <a:gd name="connsiteX13" fmla="*/ 0 w 3989916"/>
              <a:gd name="connsiteY13" fmla="*/ 52916 h 52916"/>
              <a:gd name="connsiteX14" fmla="*/ 0 w 3989916"/>
              <a:gd name="connsiteY14" fmla="*/ 0 h 5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9916" h="52916" fill="none" extrusionOk="0">
                <a:moveTo>
                  <a:pt x="0" y="0"/>
                </a:moveTo>
                <a:cubicBezTo>
                  <a:pt x="331648" y="26720"/>
                  <a:pt x="418814" y="-8603"/>
                  <a:pt x="664986" y="0"/>
                </a:cubicBezTo>
                <a:cubicBezTo>
                  <a:pt x="911158" y="8603"/>
                  <a:pt x="1037417" y="-18847"/>
                  <a:pt x="1210275" y="0"/>
                </a:cubicBezTo>
                <a:cubicBezTo>
                  <a:pt x="1383133" y="18847"/>
                  <a:pt x="1636777" y="22870"/>
                  <a:pt x="1795462" y="0"/>
                </a:cubicBezTo>
                <a:cubicBezTo>
                  <a:pt x="1954147" y="-22870"/>
                  <a:pt x="2076818" y="2926"/>
                  <a:pt x="2340751" y="0"/>
                </a:cubicBezTo>
                <a:cubicBezTo>
                  <a:pt x="2604684" y="-2926"/>
                  <a:pt x="2889232" y="1981"/>
                  <a:pt x="3045636" y="0"/>
                </a:cubicBezTo>
                <a:cubicBezTo>
                  <a:pt x="3202041" y="-1981"/>
                  <a:pt x="3643299" y="18080"/>
                  <a:pt x="3989916" y="0"/>
                </a:cubicBezTo>
                <a:cubicBezTo>
                  <a:pt x="3988757" y="14532"/>
                  <a:pt x="3988293" y="35343"/>
                  <a:pt x="3989916" y="52916"/>
                </a:cubicBezTo>
                <a:cubicBezTo>
                  <a:pt x="3675819" y="77267"/>
                  <a:pt x="3496431" y="54240"/>
                  <a:pt x="3324930" y="52916"/>
                </a:cubicBezTo>
                <a:cubicBezTo>
                  <a:pt x="3153429" y="51592"/>
                  <a:pt x="2864212" y="46956"/>
                  <a:pt x="2620045" y="52916"/>
                </a:cubicBezTo>
                <a:cubicBezTo>
                  <a:pt x="2375879" y="58876"/>
                  <a:pt x="2133912" y="30034"/>
                  <a:pt x="1875261" y="52916"/>
                </a:cubicBezTo>
                <a:cubicBezTo>
                  <a:pt x="1616610" y="75798"/>
                  <a:pt x="1565054" y="37993"/>
                  <a:pt x="1329972" y="52916"/>
                </a:cubicBezTo>
                <a:cubicBezTo>
                  <a:pt x="1094890" y="67839"/>
                  <a:pt x="861164" y="55776"/>
                  <a:pt x="625087" y="52916"/>
                </a:cubicBezTo>
                <a:cubicBezTo>
                  <a:pt x="389010" y="50056"/>
                  <a:pt x="241311" y="64000"/>
                  <a:pt x="0" y="52916"/>
                </a:cubicBezTo>
                <a:cubicBezTo>
                  <a:pt x="-227" y="39440"/>
                  <a:pt x="1959" y="11934"/>
                  <a:pt x="0" y="0"/>
                </a:cubicBezTo>
                <a:close/>
              </a:path>
              <a:path w="3989916" h="52916" stroke="0" extrusionOk="0">
                <a:moveTo>
                  <a:pt x="0" y="0"/>
                </a:moveTo>
                <a:cubicBezTo>
                  <a:pt x="268972" y="-1870"/>
                  <a:pt x="478340" y="-2739"/>
                  <a:pt x="625087" y="0"/>
                </a:cubicBezTo>
                <a:cubicBezTo>
                  <a:pt x="771834" y="2739"/>
                  <a:pt x="1103561" y="24835"/>
                  <a:pt x="1290073" y="0"/>
                </a:cubicBezTo>
                <a:cubicBezTo>
                  <a:pt x="1476585" y="-24835"/>
                  <a:pt x="1619087" y="-15364"/>
                  <a:pt x="1915160" y="0"/>
                </a:cubicBezTo>
                <a:cubicBezTo>
                  <a:pt x="2211233" y="15364"/>
                  <a:pt x="2472763" y="-4869"/>
                  <a:pt x="2659944" y="0"/>
                </a:cubicBezTo>
                <a:cubicBezTo>
                  <a:pt x="2847125" y="4869"/>
                  <a:pt x="3225896" y="22662"/>
                  <a:pt x="3404728" y="0"/>
                </a:cubicBezTo>
                <a:cubicBezTo>
                  <a:pt x="3583560" y="-22662"/>
                  <a:pt x="3699181" y="15887"/>
                  <a:pt x="3989916" y="0"/>
                </a:cubicBezTo>
                <a:cubicBezTo>
                  <a:pt x="3988156" y="17717"/>
                  <a:pt x="3987678" y="34835"/>
                  <a:pt x="3989916" y="52916"/>
                </a:cubicBezTo>
                <a:cubicBezTo>
                  <a:pt x="3769495" y="60913"/>
                  <a:pt x="3511044" y="57558"/>
                  <a:pt x="3245132" y="52916"/>
                </a:cubicBezTo>
                <a:cubicBezTo>
                  <a:pt x="2979220" y="48274"/>
                  <a:pt x="2808695" y="79588"/>
                  <a:pt x="2500347" y="52916"/>
                </a:cubicBezTo>
                <a:cubicBezTo>
                  <a:pt x="2191999" y="26244"/>
                  <a:pt x="2089313" y="62206"/>
                  <a:pt x="1875261" y="52916"/>
                </a:cubicBezTo>
                <a:cubicBezTo>
                  <a:pt x="1661209" y="43626"/>
                  <a:pt x="1475662" y="37752"/>
                  <a:pt x="1170375" y="52916"/>
                </a:cubicBezTo>
                <a:cubicBezTo>
                  <a:pt x="865088" y="68080"/>
                  <a:pt x="503272" y="11271"/>
                  <a:pt x="0" y="52916"/>
                </a:cubicBezTo>
                <a:cubicBezTo>
                  <a:pt x="-1051" y="36660"/>
                  <a:pt x="-1810" y="26318"/>
                  <a:pt x="0" y="0"/>
                </a:cubicBezTo>
                <a:close/>
              </a:path>
            </a:pathLst>
          </a:custGeom>
          <a:solidFill>
            <a:schemeClr val="accent2"/>
          </a:solidFill>
          <a:ln>
            <a:solidFill>
              <a:schemeClr val="accent2"/>
            </a:solidFill>
            <a:extLst>
              <a:ext uri="{C807C97D-BFC1-408E-A445-0C87EB9F89A2}">
                <ask:lineSketchStyleProps xmlns:ask="http://schemas.microsoft.com/office/drawing/2018/sketchyshapes" sd="349143085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301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1D650D7-CE9A-0C68-B65C-C3A3268AC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ketch line">
            <a:extLst>
              <a:ext uri="{FF2B5EF4-FFF2-40B4-BE49-F238E27FC236}">
                <a16:creationId xmlns:a16="http://schemas.microsoft.com/office/drawing/2014/main" id="{EEE256E6-CBDA-0419-A836-4CB866DBE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DF40949-F04B-E228-0CDC-5B5AF5FDB93F}"/>
              </a:ext>
            </a:extLst>
          </p:cNvPr>
          <p:cNvPicPr>
            <a:picLocks noChangeAspect="1"/>
          </p:cNvPicPr>
          <p:nvPr/>
        </p:nvPicPr>
        <p:blipFill>
          <a:blip r:embed="rId3"/>
          <a:stretch>
            <a:fillRect/>
          </a:stretch>
        </p:blipFill>
        <p:spPr>
          <a:xfrm>
            <a:off x="3894666" y="752038"/>
            <a:ext cx="8297333" cy="5216342"/>
          </a:xfrm>
          <a:custGeom>
            <a:avLst/>
            <a:gdLst>
              <a:gd name="connsiteX0" fmla="*/ 0 w 8297333"/>
              <a:gd name="connsiteY0" fmla="*/ 0 h 5216342"/>
              <a:gd name="connsiteX1" fmla="*/ 442524 w 8297333"/>
              <a:gd name="connsiteY1" fmla="*/ 0 h 5216342"/>
              <a:gd name="connsiteX2" fmla="*/ 1133969 w 8297333"/>
              <a:gd name="connsiteY2" fmla="*/ 0 h 5216342"/>
              <a:gd name="connsiteX3" fmla="*/ 1908387 w 8297333"/>
              <a:gd name="connsiteY3" fmla="*/ 0 h 5216342"/>
              <a:gd name="connsiteX4" fmla="*/ 2599831 w 8297333"/>
              <a:gd name="connsiteY4" fmla="*/ 0 h 5216342"/>
              <a:gd name="connsiteX5" fmla="*/ 3457222 w 8297333"/>
              <a:gd name="connsiteY5" fmla="*/ 0 h 5216342"/>
              <a:gd name="connsiteX6" fmla="*/ 4314613 w 8297333"/>
              <a:gd name="connsiteY6" fmla="*/ 0 h 5216342"/>
              <a:gd name="connsiteX7" fmla="*/ 4923084 w 8297333"/>
              <a:gd name="connsiteY7" fmla="*/ 0 h 5216342"/>
              <a:gd name="connsiteX8" fmla="*/ 5697502 w 8297333"/>
              <a:gd name="connsiteY8" fmla="*/ 0 h 5216342"/>
              <a:gd name="connsiteX9" fmla="*/ 6305973 w 8297333"/>
              <a:gd name="connsiteY9" fmla="*/ 0 h 5216342"/>
              <a:gd name="connsiteX10" fmla="*/ 6914444 w 8297333"/>
              <a:gd name="connsiteY10" fmla="*/ 0 h 5216342"/>
              <a:gd name="connsiteX11" fmla="*/ 8297333 w 8297333"/>
              <a:gd name="connsiteY11" fmla="*/ 0 h 5216342"/>
              <a:gd name="connsiteX12" fmla="*/ 8297333 w 8297333"/>
              <a:gd name="connsiteY12" fmla="*/ 495552 h 5216342"/>
              <a:gd name="connsiteX13" fmla="*/ 8297333 w 8297333"/>
              <a:gd name="connsiteY13" fmla="*/ 1043268 h 5216342"/>
              <a:gd name="connsiteX14" fmla="*/ 8297333 w 8297333"/>
              <a:gd name="connsiteY14" fmla="*/ 1799638 h 5216342"/>
              <a:gd name="connsiteX15" fmla="*/ 8297333 w 8297333"/>
              <a:gd name="connsiteY15" fmla="*/ 2399517 h 5216342"/>
              <a:gd name="connsiteX16" fmla="*/ 8297333 w 8297333"/>
              <a:gd name="connsiteY16" fmla="*/ 3103723 h 5216342"/>
              <a:gd name="connsiteX17" fmla="*/ 8297333 w 8297333"/>
              <a:gd name="connsiteY17" fmla="*/ 3703603 h 5216342"/>
              <a:gd name="connsiteX18" fmla="*/ 8297333 w 8297333"/>
              <a:gd name="connsiteY18" fmla="*/ 4407809 h 5216342"/>
              <a:gd name="connsiteX19" fmla="*/ 8297333 w 8297333"/>
              <a:gd name="connsiteY19" fmla="*/ 5216342 h 5216342"/>
              <a:gd name="connsiteX20" fmla="*/ 7522915 w 8297333"/>
              <a:gd name="connsiteY20" fmla="*/ 5216342 h 5216342"/>
              <a:gd name="connsiteX21" fmla="*/ 7080391 w 8297333"/>
              <a:gd name="connsiteY21" fmla="*/ 5216342 h 5216342"/>
              <a:gd name="connsiteX22" fmla="*/ 6305973 w 8297333"/>
              <a:gd name="connsiteY22" fmla="*/ 5216342 h 5216342"/>
              <a:gd name="connsiteX23" fmla="*/ 5448582 w 8297333"/>
              <a:gd name="connsiteY23" fmla="*/ 5216342 h 5216342"/>
              <a:gd name="connsiteX24" fmla="*/ 4840111 w 8297333"/>
              <a:gd name="connsiteY24" fmla="*/ 5216342 h 5216342"/>
              <a:gd name="connsiteX25" fmla="*/ 4065693 w 8297333"/>
              <a:gd name="connsiteY25" fmla="*/ 5216342 h 5216342"/>
              <a:gd name="connsiteX26" fmla="*/ 3208302 w 8297333"/>
              <a:gd name="connsiteY26" fmla="*/ 5216342 h 5216342"/>
              <a:gd name="connsiteX27" fmla="*/ 2433884 w 8297333"/>
              <a:gd name="connsiteY27" fmla="*/ 5216342 h 5216342"/>
              <a:gd name="connsiteX28" fmla="*/ 1659467 w 8297333"/>
              <a:gd name="connsiteY28" fmla="*/ 5216342 h 5216342"/>
              <a:gd name="connsiteX29" fmla="*/ 1050996 w 8297333"/>
              <a:gd name="connsiteY29" fmla="*/ 5216342 h 5216342"/>
              <a:gd name="connsiteX30" fmla="*/ 0 w 8297333"/>
              <a:gd name="connsiteY30" fmla="*/ 5216342 h 5216342"/>
              <a:gd name="connsiteX31" fmla="*/ 0 w 8297333"/>
              <a:gd name="connsiteY31" fmla="*/ 4720790 h 5216342"/>
              <a:gd name="connsiteX32" fmla="*/ 0 w 8297333"/>
              <a:gd name="connsiteY32" fmla="*/ 3964420 h 5216342"/>
              <a:gd name="connsiteX33" fmla="*/ 0 w 8297333"/>
              <a:gd name="connsiteY33" fmla="*/ 3312377 h 5216342"/>
              <a:gd name="connsiteX34" fmla="*/ 0 w 8297333"/>
              <a:gd name="connsiteY34" fmla="*/ 2712498 h 5216342"/>
              <a:gd name="connsiteX35" fmla="*/ 0 w 8297333"/>
              <a:gd name="connsiteY35" fmla="*/ 2216945 h 5216342"/>
              <a:gd name="connsiteX36" fmla="*/ 0 w 8297333"/>
              <a:gd name="connsiteY36" fmla="*/ 1512739 h 5216342"/>
              <a:gd name="connsiteX37" fmla="*/ 0 w 8297333"/>
              <a:gd name="connsiteY37" fmla="*/ 1017187 h 5216342"/>
              <a:gd name="connsiteX38" fmla="*/ 0 w 8297333"/>
              <a:gd name="connsiteY38" fmla="*/ 0 h 52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97333" h="5216342" fill="none" extrusionOk="0">
                <a:moveTo>
                  <a:pt x="0" y="0"/>
                </a:moveTo>
                <a:cubicBezTo>
                  <a:pt x="219028" y="13959"/>
                  <a:pt x="281582" y="-2046"/>
                  <a:pt x="442524" y="0"/>
                </a:cubicBezTo>
                <a:cubicBezTo>
                  <a:pt x="603466" y="2046"/>
                  <a:pt x="964204" y="33824"/>
                  <a:pt x="1133969" y="0"/>
                </a:cubicBezTo>
                <a:cubicBezTo>
                  <a:pt x="1303735" y="-33824"/>
                  <a:pt x="1715935" y="14139"/>
                  <a:pt x="1908387" y="0"/>
                </a:cubicBezTo>
                <a:cubicBezTo>
                  <a:pt x="2100839" y="-14139"/>
                  <a:pt x="2312461" y="-21064"/>
                  <a:pt x="2599831" y="0"/>
                </a:cubicBezTo>
                <a:cubicBezTo>
                  <a:pt x="2887201" y="21064"/>
                  <a:pt x="3169265" y="-17048"/>
                  <a:pt x="3457222" y="0"/>
                </a:cubicBezTo>
                <a:cubicBezTo>
                  <a:pt x="3745179" y="17048"/>
                  <a:pt x="3927859" y="-20890"/>
                  <a:pt x="4314613" y="0"/>
                </a:cubicBezTo>
                <a:cubicBezTo>
                  <a:pt x="4701367" y="20890"/>
                  <a:pt x="4767381" y="4916"/>
                  <a:pt x="4923084" y="0"/>
                </a:cubicBezTo>
                <a:cubicBezTo>
                  <a:pt x="5078787" y="-4916"/>
                  <a:pt x="5451198" y="37203"/>
                  <a:pt x="5697502" y="0"/>
                </a:cubicBezTo>
                <a:cubicBezTo>
                  <a:pt x="5943806" y="-37203"/>
                  <a:pt x="6112121" y="-15068"/>
                  <a:pt x="6305973" y="0"/>
                </a:cubicBezTo>
                <a:cubicBezTo>
                  <a:pt x="6499825" y="15068"/>
                  <a:pt x="6632899" y="1014"/>
                  <a:pt x="6914444" y="0"/>
                </a:cubicBezTo>
                <a:cubicBezTo>
                  <a:pt x="7195989" y="-1014"/>
                  <a:pt x="7644117" y="-11248"/>
                  <a:pt x="8297333" y="0"/>
                </a:cubicBezTo>
                <a:cubicBezTo>
                  <a:pt x="8289116" y="127935"/>
                  <a:pt x="8297089" y="250107"/>
                  <a:pt x="8297333" y="495552"/>
                </a:cubicBezTo>
                <a:cubicBezTo>
                  <a:pt x="8297577" y="740997"/>
                  <a:pt x="8297429" y="875092"/>
                  <a:pt x="8297333" y="1043268"/>
                </a:cubicBezTo>
                <a:cubicBezTo>
                  <a:pt x="8297237" y="1211444"/>
                  <a:pt x="8315708" y="1643560"/>
                  <a:pt x="8297333" y="1799638"/>
                </a:cubicBezTo>
                <a:cubicBezTo>
                  <a:pt x="8278959" y="1955716"/>
                  <a:pt x="8272329" y="2268232"/>
                  <a:pt x="8297333" y="2399517"/>
                </a:cubicBezTo>
                <a:cubicBezTo>
                  <a:pt x="8322337" y="2530802"/>
                  <a:pt x="8284826" y="2884065"/>
                  <a:pt x="8297333" y="3103723"/>
                </a:cubicBezTo>
                <a:cubicBezTo>
                  <a:pt x="8309840" y="3323381"/>
                  <a:pt x="8274200" y="3529838"/>
                  <a:pt x="8297333" y="3703603"/>
                </a:cubicBezTo>
                <a:cubicBezTo>
                  <a:pt x="8320466" y="3877368"/>
                  <a:pt x="8316178" y="4123936"/>
                  <a:pt x="8297333" y="4407809"/>
                </a:cubicBezTo>
                <a:cubicBezTo>
                  <a:pt x="8278488" y="4691682"/>
                  <a:pt x="8305910" y="4881251"/>
                  <a:pt x="8297333" y="5216342"/>
                </a:cubicBezTo>
                <a:cubicBezTo>
                  <a:pt x="8002809" y="5238104"/>
                  <a:pt x="7790281" y="5235161"/>
                  <a:pt x="7522915" y="5216342"/>
                </a:cubicBezTo>
                <a:cubicBezTo>
                  <a:pt x="7255549" y="5197523"/>
                  <a:pt x="7262307" y="5216748"/>
                  <a:pt x="7080391" y="5216342"/>
                </a:cubicBezTo>
                <a:cubicBezTo>
                  <a:pt x="6898475" y="5215936"/>
                  <a:pt x="6496412" y="5237592"/>
                  <a:pt x="6305973" y="5216342"/>
                </a:cubicBezTo>
                <a:cubicBezTo>
                  <a:pt x="6115534" y="5195092"/>
                  <a:pt x="5858772" y="5189851"/>
                  <a:pt x="5448582" y="5216342"/>
                </a:cubicBezTo>
                <a:cubicBezTo>
                  <a:pt x="5038392" y="5242833"/>
                  <a:pt x="5016488" y="5198412"/>
                  <a:pt x="4840111" y="5216342"/>
                </a:cubicBezTo>
                <a:cubicBezTo>
                  <a:pt x="4663734" y="5234272"/>
                  <a:pt x="4391067" y="5237984"/>
                  <a:pt x="4065693" y="5216342"/>
                </a:cubicBezTo>
                <a:cubicBezTo>
                  <a:pt x="3740319" y="5194700"/>
                  <a:pt x="3382082" y="5184206"/>
                  <a:pt x="3208302" y="5216342"/>
                </a:cubicBezTo>
                <a:cubicBezTo>
                  <a:pt x="3034522" y="5248478"/>
                  <a:pt x="2684123" y="5208458"/>
                  <a:pt x="2433884" y="5216342"/>
                </a:cubicBezTo>
                <a:cubicBezTo>
                  <a:pt x="2183645" y="5224226"/>
                  <a:pt x="2044861" y="5221470"/>
                  <a:pt x="1659467" y="5216342"/>
                </a:cubicBezTo>
                <a:cubicBezTo>
                  <a:pt x="1274073" y="5211214"/>
                  <a:pt x="1233091" y="5243907"/>
                  <a:pt x="1050996" y="5216342"/>
                </a:cubicBezTo>
                <a:cubicBezTo>
                  <a:pt x="868901" y="5188777"/>
                  <a:pt x="498173" y="5249592"/>
                  <a:pt x="0" y="5216342"/>
                </a:cubicBezTo>
                <a:cubicBezTo>
                  <a:pt x="-12437" y="4995102"/>
                  <a:pt x="23989" y="4916381"/>
                  <a:pt x="0" y="4720790"/>
                </a:cubicBezTo>
                <a:cubicBezTo>
                  <a:pt x="-23989" y="4525199"/>
                  <a:pt x="-10003" y="4205786"/>
                  <a:pt x="0" y="3964420"/>
                </a:cubicBezTo>
                <a:cubicBezTo>
                  <a:pt x="10003" y="3723054"/>
                  <a:pt x="-10520" y="3469194"/>
                  <a:pt x="0" y="3312377"/>
                </a:cubicBezTo>
                <a:cubicBezTo>
                  <a:pt x="10520" y="3155560"/>
                  <a:pt x="8126" y="2969167"/>
                  <a:pt x="0" y="2712498"/>
                </a:cubicBezTo>
                <a:cubicBezTo>
                  <a:pt x="-8126" y="2455829"/>
                  <a:pt x="-10579" y="2323229"/>
                  <a:pt x="0" y="2216945"/>
                </a:cubicBezTo>
                <a:cubicBezTo>
                  <a:pt x="10579" y="2110661"/>
                  <a:pt x="-8789" y="1728676"/>
                  <a:pt x="0" y="1512739"/>
                </a:cubicBezTo>
                <a:cubicBezTo>
                  <a:pt x="8789" y="1296802"/>
                  <a:pt x="-7318" y="1190643"/>
                  <a:pt x="0" y="1017187"/>
                </a:cubicBezTo>
                <a:cubicBezTo>
                  <a:pt x="7318" y="843731"/>
                  <a:pt x="17415" y="316362"/>
                  <a:pt x="0" y="0"/>
                </a:cubicBezTo>
                <a:close/>
              </a:path>
              <a:path w="8297333" h="5216342" stroke="0" extrusionOk="0">
                <a:moveTo>
                  <a:pt x="0" y="0"/>
                </a:moveTo>
                <a:cubicBezTo>
                  <a:pt x="155837" y="-14280"/>
                  <a:pt x="233059" y="-4347"/>
                  <a:pt x="442524" y="0"/>
                </a:cubicBezTo>
                <a:cubicBezTo>
                  <a:pt x="651989" y="4347"/>
                  <a:pt x="713469" y="17469"/>
                  <a:pt x="885049" y="0"/>
                </a:cubicBezTo>
                <a:cubicBezTo>
                  <a:pt x="1056630" y="-17469"/>
                  <a:pt x="1254704" y="11678"/>
                  <a:pt x="1493520" y="0"/>
                </a:cubicBezTo>
                <a:cubicBezTo>
                  <a:pt x="1732336" y="-11678"/>
                  <a:pt x="1836726" y="-20378"/>
                  <a:pt x="2019018" y="0"/>
                </a:cubicBezTo>
                <a:cubicBezTo>
                  <a:pt x="2201310" y="20378"/>
                  <a:pt x="2472951" y="-14799"/>
                  <a:pt x="2793435" y="0"/>
                </a:cubicBezTo>
                <a:cubicBezTo>
                  <a:pt x="3113919" y="14799"/>
                  <a:pt x="3041786" y="-14431"/>
                  <a:pt x="3235960" y="0"/>
                </a:cubicBezTo>
                <a:cubicBezTo>
                  <a:pt x="3430135" y="14431"/>
                  <a:pt x="3692368" y="8141"/>
                  <a:pt x="3844431" y="0"/>
                </a:cubicBezTo>
                <a:cubicBezTo>
                  <a:pt x="3996494" y="-8141"/>
                  <a:pt x="4396292" y="35607"/>
                  <a:pt x="4701822" y="0"/>
                </a:cubicBezTo>
                <a:cubicBezTo>
                  <a:pt x="5007352" y="-35607"/>
                  <a:pt x="5060297" y="-6626"/>
                  <a:pt x="5227320" y="0"/>
                </a:cubicBezTo>
                <a:cubicBezTo>
                  <a:pt x="5394343" y="6626"/>
                  <a:pt x="5801955" y="-18536"/>
                  <a:pt x="6001738" y="0"/>
                </a:cubicBezTo>
                <a:cubicBezTo>
                  <a:pt x="6201521" y="18536"/>
                  <a:pt x="6454272" y="-25347"/>
                  <a:pt x="6693182" y="0"/>
                </a:cubicBezTo>
                <a:cubicBezTo>
                  <a:pt x="6932092" y="25347"/>
                  <a:pt x="7004315" y="-9760"/>
                  <a:pt x="7135706" y="0"/>
                </a:cubicBezTo>
                <a:cubicBezTo>
                  <a:pt x="7267097" y="9760"/>
                  <a:pt x="7958840" y="16696"/>
                  <a:pt x="8297333" y="0"/>
                </a:cubicBezTo>
                <a:cubicBezTo>
                  <a:pt x="8278972" y="147189"/>
                  <a:pt x="8309977" y="322907"/>
                  <a:pt x="8297333" y="547716"/>
                </a:cubicBezTo>
                <a:cubicBezTo>
                  <a:pt x="8284689" y="772525"/>
                  <a:pt x="8329069" y="1072927"/>
                  <a:pt x="8297333" y="1251922"/>
                </a:cubicBezTo>
                <a:cubicBezTo>
                  <a:pt x="8265597" y="1430917"/>
                  <a:pt x="8299427" y="1573429"/>
                  <a:pt x="8297333" y="1799638"/>
                </a:cubicBezTo>
                <a:cubicBezTo>
                  <a:pt x="8295239" y="2025847"/>
                  <a:pt x="8294069" y="2076817"/>
                  <a:pt x="8297333" y="2295190"/>
                </a:cubicBezTo>
                <a:cubicBezTo>
                  <a:pt x="8300597" y="2513563"/>
                  <a:pt x="8279056" y="2634035"/>
                  <a:pt x="8297333" y="2790743"/>
                </a:cubicBezTo>
                <a:cubicBezTo>
                  <a:pt x="8315610" y="2947451"/>
                  <a:pt x="8314882" y="3184952"/>
                  <a:pt x="8297333" y="3494949"/>
                </a:cubicBezTo>
                <a:cubicBezTo>
                  <a:pt x="8279784" y="3804946"/>
                  <a:pt x="8284924" y="3765290"/>
                  <a:pt x="8297333" y="3990502"/>
                </a:cubicBezTo>
                <a:cubicBezTo>
                  <a:pt x="8309742" y="4215714"/>
                  <a:pt x="8269504" y="4462878"/>
                  <a:pt x="8297333" y="4590381"/>
                </a:cubicBezTo>
                <a:cubicBezTo>
                  <a:pt x="8325162" y="4717884"/>
                  <a:pt x="8327100" y="5039268"/>
                  <a:pt x="8297333" y="5216342"/>
                </a:cubicBezTo>
                <a:cubicBezTo>
                  <a:pt x="8141876" y="5211735"/>
                  <a:pt x="7845512" y="5235374"/>
                  <a:pt x="7605889" y="5216342"/>
                </a:cubicBezTo>
                <a:cubicBezTo>
                  <a:pt x="7366266" y="5197310"/>
                  <a:pt x="6938348" y="5231242"/>
                  <a:pt x="6748498" y="5216342"/>
                </a:cubicBezTo>
                <a:cubicBezTo>
                  <a:pt x="6558648" y="5201442"/>
                  <a:pt x="6477302" y="5206620"/>
                  <a:pt x="6223000" y="5216342"/>
                </a:cubicBezTo>
                <a:cubicBezTo>
                  <a:pt x="5968698" y="5226064"/>
                  <a:pt x="5948565" y="5241119"/>
                  <a:pt x="5697502" y="5216342"/>
                </a:cubicBezTo>
                <a:cubicBezTo>
                  <a:pt x="5446439" y="5191565"/>
                  <a:pt x="5185539" y="5222021"/>
                  <a:pt x="4923084" y="5216342"/>
                </a:cubicBezTo>
                <a:cubicBezTo>
                  <a:pt x="4660629" y="5210663"/>
                  <a:pt x="4571261" y="5225761"/>
                  <a:pt x="4480560" y="5216342"/>
                </a:cubicBezTo>
                <a:cubicBezTo>
                  <a:pt x="4389859" y="5206923"/>
                  <a:pt x="4047452" y="5202230"/>
                  <a:pt x="3623169" y="5216342"/>
                </a:cubicBezTo>
                <a:cubicBezTo>
                  <a:pt x="3198886" y="5230454"/>
                  <a:pt x="3153360" y="5249242"/>
                  <a:pt x="2931724" y="5216342"/>
                </a:cubicBezTo>
                <a:cubicBezTo>
                  <a:pt x="2710089" y="5183442"/>
                  <a:pt x="2459545" y="5189745"/>
                  <a:pt x="2323253" y="5216342"/>
                </a:cubicBezTo>
                <a:cubicBezTo>
                  <a:pt x="2186961" y="5242939"/>
                  <a:pt x="1983066" y="5202997"/>
                  <a:pt x="1880729" y="5216342"/>
                </a:cubicBezTo>
                <a:cubicBezTo>
                  <a:pt x="1778392" y="5229687"/>
                  <a:pt x="1630768" y="5207661"/>
                  <a:pt x="1438204" y="5216342"/>
                </a:cubicBezTo>
                <a:cubicBezTo>
                  <a:pt x="1245641" y="5225023"/>
                  <a:pt x="1065662" y="5228383"/>
                  <a:pt x="829733" y="5216342"/>
                </a:cubicBezTo>
                <a:cubicBezTo>
                  <a:pt x="593804" y="5204301"/>
                  <a:pt x="222515" y="5227616"/>
                  <a:pt x="0" y="5216342"/>
                </a:cubicBezTo>
                <a:cubicBezTo>
                  <a:pt x="-23661" y="4925067"/>
                  <a:pt x="24057" y="4881515"/>
                  <a:pt x="0" y="4616463"/>
                </a:cubicBezTo>
                <a:cubicBezTo>
                  <a:pt x="-24057" y="4351411"/>
                  <a:pt x="25356" y="4191063"/>
                  <a:pt x="0" y="4068747"/>
                </a:cubicBezTo>
                <a:cubicBezTo>
                  <a:pt x="-25356" y="3946431"/>
                  <a:pt x="-18617" y="3560671"/>
                  <a:pt x="0" y="3416704"/>
                </a:cubicBezTo>
                <a:cubicBezTo>
                  <a:pt x="18617" y="3272737"/>
                  <a:pt x="-27741" y="3007374"/>
                  <a:pt x="0" y="2816825"/>
                </a:cubicBezTo>
                <a:cubicBezTo>
                  <a:pt x="27741" y="2626276"/>
                  <a:pt x="-15538" y="2403880"/>
                  <a:pt x="0" y="2164782"/>
                </a:cubicBezTo>
                <a:cubicBezTo>
                  <a:pt x="15538" y="1925684"/>
                  <a:pt x="5585" y="1803246"/>
                  <a:pt x="0" y="1669229"/>
                </a:cubicBezTo>
                <a:cubicBezTo>
                  <a:pt x="-5585" y="1535212"/>
                  <a:pt x="2475" y="1321215"/>
                  <a:pt x="0" y="1173677"/>
                </a:cubicBezTo>
                <a:cubicBezTo>
                  <a:pt x="-2475" y="1026139"/>
                  <a:pt x="-26152" y="735966"/>
                  <a:pt x="0" y="573798"/>
                </a:cubicBezTo>
                <a:cubicBezTo>
                  <a:pt x="26152" y="411630"/>
                  <a:pt x="-4426" y="180150"/>
                  <a:pt x="0" y="0"/>
                </a:cubicBezTo>
                <a:close/>
              </a:path>
            </a:pathLst>
          </a:custGeom>
          <a:ln>
            <a:noFill/>
            <a:extLst>
              <a:ext uri="{C807C97D-BFC1-408E-A445-0C87EB9F89A2}">
                <ask:lineSketchStyleProps xmlns:ask="http://schemas.microsoft.com/office/drawing/2018/sketchyshapes" sd="1048302887">
                  <a:prstGeom prst="rect">
                    <a:avLst/>
                  </a:prstGeom>
                  <ask:type>
                    <ask:lineSketchFreehand/>
                  </ask:type>
                </ask:lineSketchStyleProps>
              </a:ext>
            </a:extLst>
          </a:ln>
        </p:spPr>
      </p:pic>
      <p:sp>
        <p:nvSpPr>
          <p:cNvPr id="18" name="Oval 17">
            <a:extLst>
              <a:ext uri="{FF2B5EF4-FFF2-40B4-BE49-F238E27FC236}">
                <a16:creationId xmlns:a16="http://schemas.microsoft.com/office/drawing/2014/main" id="{53FFDE53-B89C-E735-74BC-414129A5F90E}"/>
              </a:ext>
            </a:extLst>
          </p:cNvPr>
          <p:cNvSpPr/>
          <p:nvPr/>
        </p:nvSpPr>
        <p:spPr>
          <a:xfrm>
            <a:off x="762000" y="1142999"/>
            <a:ext cx="3016249" cy="3037416"/>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a:solidFill>
                  <a:srgbClr val="FFFFFF"/>
                </a:solidFill>
                <a:cs typeface="Arial"/>
              </a:rPr>
              <a:t>4</a:t>
            </a:r>
          </a:p>
        </p:txBody>
      </p:sp>
      <p:graphicFrame>
        <p:nvGraphicFramePr>
          <p:cNvPr id="148" name="Diagram 147">
            <a:extLst>
              <a:ext uri="{FF2B5EF4-FFF2-40B4-BE49-F238E27FC236}">
                <a16:creationId xmlns:a16="http://schemas.microsoft.com/office/drawing/2014/main" id="{57FECD0E-99AD-50CE-1F7B-B52973743F0A}"/>
              </a:ext>
            </a:extLst>
          </p:cNvPr>
          <p:cNvGraphicFramePr/>
          <p:nvPr>
            <p:extLst>
              <p:ext uri="{D42A27DB-BD31-4B8C-83A1-F6EECF244321}">
                <p14:modId xmlns:p14="http://schemas.microsoft.com/office/powerpoint/2010/main" val="2479134227"/>
              </p:ext>
            </p:extLst>
          </p:nvPr>
        </p:nvGraphicFramePr>
        <p:xfrm>
          <a:off x="572193" y="4729569"/>
          <a:ext cx="3322821" cy="2495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16" name="TextBox 315">
            <a:extLst>
              <a:ext uri="{FF2B5EF4-FFF2-40B4-BE49-F238E27FC236}">
                <a16:creationId xmlns:a16="http://schemas.microsoft.com/office/drawing/2014/main" id="{0D8B817C-C5F4-A8F7-DCFB-A4E6F9E51ED6}"/>
              </a:ext>
            </a:extLst>
          </p:cNvPr>
          <p:cNvSpPr txBox="1"/>
          <p:nvPr/>
        </p:nvSpPr>
        <p:spPr>
          <a:xfrm>
            <a:off x="994833" y="4889500"/>
            <a:ext cx="3302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Linear Regression</a:t>
            </a:r>
          </a:p>
        </p:txBody>
      </p:sp>
    </p:spTree>
    <p:extLst>
      <p:ext uri="{BB962C8B-B14F-4D97-AF65-F5344CB8AC3E}">
        <p14:creationId xmlns:p14="http://schemas.microsoft.com/office/powerpoint/2010/main" val="1446311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graph of a graph showing the amount of emission&#10;&#10;Description automatically generated">
            <a:extLst>
              <a:ext uri="{FF2B5EF4-FFF2-40B4-BE49-F238E27FC236}">
                <a16:creationId xmlns:a16="http://schemas.microsoft.com/office/drawing/2014/main" id="{5B8EB3E7-A770-332E-3DC8-8B0F9AC36978}"/>
              </a:ext>
            </a:extLst>
          </p:cNvPr>
          <p:cNvPicPr>
            <a:picLocks noChangeAspect="1"/>
          </p:cNvPicPr>
          <p:nvPr/>
        </p:nvPicPr>
        <p:blipFill>
          <a:blip r:embed="rId3"/>
          <a:stretch>
            <a:fillRect/>
          </a:stretch>
        </p:blipFill>
        <p:spPr>
          <a:xfrm>
            <a:off x="2233190" y="228600"/>
            <a:ext cx="7649419" cy="4953000"/>
          </a:xfrm>
          <a:prstGeom prst="rect">
            <a:avLst/>
          </a:prstGeom>
          <a:ln>
            <a:noFill/>
          </a:ln>
        </p:spPr>
      </p:pic>
      <p:sp>
        <p:nvSpPr>
          <p:cNvPr id="5" name="TextBox 4">
            <a:extLst>
              <a:ext uri="{FF2B5EF4-FFF2-40B4-BE49-F238E27FC236}">
                <a16:creationId xmlns:a16="http://schemas.microsoft.com/office/drawing/2014/main" id="{2E919603-D34A-1C7F-3809-C5C0322D4E57}"/>
              </a:ext>
            </a:extLst>
          </p:cNvPr>
          <p:cNvSpPr txBox="1"/>
          <p:nvPr/>
        </p:nvSpPr>
        <p:spPr>
          <a:xfrm>
            <a:off x="3725333" y="5461000"/>
            <a:ext cx="65193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Note: Engine sizes are grouped in ranges of 1,000 cm</a:t>
            </a:r>
            <a:r>
              <a:rPr lang="en-US" i="1" baseline="30000"/>
              <a:t>3</a:t>
            </a:r>
          </a:p>
        </p:txBody>
      </p:sp>
      <p:sp>
        <p:nvSpPr>
          <p:cNvPr id="7" name="Oval 6">
            <a:extLst>
              <a:ext uri="{FF2B5EF4-FFF2-40B4-BE49-F238E27FC236}">
                <a16:creationId xmlns:a16="http://schemas.microsoft.com/office/drawing/2014/main" id="{A3E1B058-3011-6CD1-8F8F-9585C734A828}"/>
              </a:ext>
            </a:extLst>
          </p:cNvPr>
          <p:cNvSpPr/>
          <p:nvPr/>
        </p:nvSpPr>
        <p:spPr>
          <a:xfrm>
            <a:off x="179916" y="232832"/>
            <a:ext cx="1873249" cy="1830916"/>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0" b="1">
                <a:solidFill>
                  <a:srgbClr val="FFFFFF"/>
                </a:solidFill>
                <a:cs typeface="Arial"/>
              </a:rPr>
              <a:t>4</a:t>
            </a:r>
          </a:p>
        </p:txBody>
      </p:sp>
    </p:spTree>
    <p:extLst>
      <p:ext uri="{BB962C8B-B14F-4D97-AF65-F5344CB8AC3E}">
        <p14:creationId xmlns:p14="http://schemas.microsoft.com/office/powerpoint/2010/main" val="3886771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Google Shape;95;p2"/>
          <p:cNvSpPr txBox="1">
            <a:spLocks noGrp="1"/>
          </p:cNvSpPr>
          <p:nvPr>
            <p:ph type="title"/>
          </p:nvPr>
        </p:nvSpPr>
        <p:spPr>
          <a:xfrm>
            <a:off x="838200" y="382750"/>
            <a:ext cx="7505100" cy="1325700"/>
          </a:xfrm>
          <a:prstGeom prst="rect">
            <a:avLst/>
          </a:prstGeom>
          <a:noFill/>
          <a:ln>
            <a:noFill/>
          </a:ln>
        </p:spPr>
        <p:txBody>
          <a:bodyPr spcFirstLastPara="1" wrap="square" lIns="91425" tIns="45700" rIns="91425" bIns="45700" anchor="ctr" anchorCtr="0">
            <a:normAutofit/>
          </a:bodyPr>
          <a:lstStyle/>
          <a:p>
            <a:r>
              <a:rPr lang="en-US" sz="4600" b="1"/>
              <a:t>Introduction </a:t>
            </a:r>
          </a:p>
        </p:txBody>
      </p:sp>
      <p:sp>
        <p:nvSpPr>
          <p:cNvPr id="96" name="Google Shape;96;p2"/>
          <p:cNvSpPr/>
          <p:nvPr/>
        </p:nvSpPr>
        <p:spPr>
          <a:xfrm>
            <a:off x="838200" y="1509603"/>
            <a:ext cx="7112318" cy="24963"/>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99" name="Picture 998" descr="A blue car with text overlay&#10;&#10;Description automatically generated">
            <a:extLst>
              <a:ext uri="{FF2B5EF4-FFF2-40B4-BE49-F238E27FC236}">
                <a16:creationId xmlns:a16="http://schemas.microsoft.com/office/drawing/2014/main" id="{44EC798B-FA3B-3EE9-496E-75AF0CBF340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88010" y="1706521"/>
            <a:ext cx="4903019" cy="4305464"/>
          </a:xfrm>
          <a:prstGeom prst="ellipse">
            <a:avLst/>
          </a:prstGeom>
          <a:ln>
            <a:noFill/>
          </a:ln>
          <a:effectLst>
            <a:softEdge rad="112500"/>
          </a:effectLst>
        </p:spPr>
      </p:pic>
      <p:graphicFrame>
        <p:nvGraphicFramePr>
          <p:cNvPr id="2" name="Diagram 1">
            <a:extLst>
              <a:ext uri="{FF2B5EF4-FFF2-40B4-BE49-F238E27FC236}">
                <a16:creationId xmlns:a16="http://schemas.microsoft.com/office/drawing/2014/main" id="{C6C41D3C-9499-7977-5C90-37407B538C44}"/>
              </a:ext>
            </a:extLst>
          </p:cNvPr>
          <p:cNvGraphicFramePr/>
          <p:nvPr>
            <p:extLst>
              <p:ext uri="{D42A27DB-BD31-4B8C-83A1-F6EECF244321}">
                <p14:modId xmlns:p14="http://schemas.microsoft.com/office/powerpoint/2010/main" val="3698400261"/>
              </p:ext>
            </p:extLst>
          </p:nvPr>
        </p:nvGraphicFramePr>
        <p:xfrm>
          <a:off x="475583" y="1706330"/>
          <a:ext cx="6183924" cy="43805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 name="Rectangle 29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71B56D-3A04-C0B1-720E-5FEBAE9F9D7C}"/>
              </a:ext>
            </a:extLst>
          </p:cNvPr>
          <p:cNvSpPr>
            <a:spLocks noGrp="1"/>
          </p:cNvSpPr>
          <p:nvPr>
            <p:ph type="title"/>
          </p:nvPr>
        </p:nvSpPr>
        <p:spPr>
          <a:xfrm>
            <a:off x="630936" y="640080"/>
            <a:ext cx="4818888" cy="1481328"/>
          </a:xfrm>
        </p:spPr>
        <p:txBody>
          <a:bodyPr vert="horz" lIns="91440" tIns="45720" rIns="91440" bIns="45720" rtlCol="0" anchor="b">
            <a:normAutofit/>
          </a:bodyPr>
          <a:lstStyle/>
          <a:p>
            <a:pPr>
              <a:spcBef>
                <a:spcPct val="0"/>
              </a:spcBef>
            </a:pPr>
            <a:r>
              <a:rPr lang="en-US" sz="5400" b="1" kern="1200" baseline="0">
                <a:solidFill>
                  <a:schemeClr val="tx1"/>
                </a:solidFill>
                <a:latin typeface="+mj-lt"/>
                <a:ea typeface="+mj-ea"/>
                <a:cs typeface="+mj-cs"/>
              </a:rPr>
              <a:t>Conclusion</a:t>
            </a:r>
            <a:endParaRPr lang="en-US" sz="5400" kern="1200">
              <a:solidFill>
                <a:schemeClr val="tx1"/>
              </a:solidFill>
              <a:latin typeface="+mj-lt"/>
              <a:ea typeface="+mj-ea"/>
              <a:cs typeface="+mj-cs"/>
            </a:endParaRPr>
          </a:p>
        </p:txBody>
      </p:sp>
      <p:sp>
        <p:nvSpPr>
          <p:cNvPr id="29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4" name="Picture 283" descr="A traffic jam with cars and a person riding a motorcycle&#10;&#10;Description automatically generated">
            <a:extLst>
              <a:ext uri="{FF2B5EF4-FFF2-40B4-BE49-F238E27FC236}">
                <a16:creationId xmlns:a16="http://schemas.microsoft.com/office/drawing/2014/main" id="{50807418-532F-6A86-E89C-0644C28FE8F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8104" r="15489" b="-1"/>
          <a:stretch/>
        </p:blipFill>
        <p:spPr>
          <a:xfrm>
            <a:off x="6099048" y="707796"/>
            <a:ext cx="5458968" cy="5442408"/>
          </a:xfrm>
          <a:prstGeom prst="rect">
            <a:avLst/>
          </a:prstGeom>
        </p:spPr>
      </p:pic>
      <p:graphicFrame>
        <p:nvGraphicFramePr>
          <p:cNvPr id="4" name="Diagram 3">
            <a:extLst>
              <a:ext uri="{FF2B5EF4-FFF2-40B4-BE49-F238E27FC236}">
                <a16:creationId xmlns:a16="http://schemas.microsoft.com/office/drawing/2014/main" id="{08F00D34-5B9F-F9A7-89A1-29DECFC2E165}"/>
              </a:ext>
            </a:extLst>
          </p:cNvPr>
          <p:cNvGraphicFramePr/>
          <p:nvPr>
            <p:extLst>
              <p:ext uri="{D42A27DB-BD31-4B8C-83A1-F6EECF244321}">
                <p14:modId xmlns:p14="http://schemas.microsoft.com/office/powerpoint/2010/main" val="1639005651"/>
              </p:ext>
            </p:extLst>
          </p:nvPr>
        </p:nvGraphicFramePr>
        <p:xfrm>
          <a:off x="755854" y="2598445"/>
          <a:ext cx="4818888" cy="35478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85" name="TextBox 284">
            <a:extLst>
              <a:ext uri="{FF2B5EF4-FFF2-40B4-BE49-F238E27FC236}">
                <a16:creationId xmlns:a16="http://schemas.microsoft.com/office/drawing/2014/main" id="{B3BCDF15-8C3D-2A1E-5CDD-38ADAE531E34}"/>
              </a:ext>
            </a:extLst>
          </p:cNvPr>
          <p:cNvSpPr txBox="1"/>
          <p:nvPr/>
        </p:nvSpPr>
        <p:spPr>
          <a:xfrm>
            <a:off x="9125940" y="5950149"/>
            <a:ext cx="2432076" cy="200055"/>
          </a:xfrm>
          <a:prstGeom prst="rect">
            <a:avLst/>
          </a:prstGeom>
          <a:solidFill>
            <a:srgbClr val="000000"/>
          </a:solidFill>
        </p:spPr>
        <p:txBody>
          <a:bodyPr wrap="none">
            <a:spAutoFit/>
          </a:bodyPr>
          <a:lstStyle/>
          <a:p>
            <a:pPr algn="r">
              <a:spcAft>
                <a:spcPts val="600"/>
              </a:spcAft>
            </a:pPr>
            <a:r>
              <a:rPr lang="en-US" sz="700">
                <a:solidFill>
                  <a:srgbClr val="FFFFFF"/>
                </a:solidFill>
                <a:latin typeface="+mn-lt"/>
                <a:ea typeface="+mn-ea"/>
                <a:cs typeface="+mn-cs"/>
                <a:hlinkClick r:id="rId4">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10">
                  <a:extLst>
                    <a:ext uri="{A12FA001-AC4F-418D-AE19-62706E023703}">
                      <ahyp:hlinkClr xmlns:ahyp="http://schemas.microsoft.com/office/drawing/2018/hyperlinkcolor" val="tx"/>
                    </a:ext>
                  </a:extLst>
                </a:hlinkClick>
              </a:rPr>
              <a:t>CC BY</a:t>
            </a:r>
            <a:r>
              <a:rPr lang="en-US" sz="700">
                <a:solidFill>
                  <a:srgbClr val="FFFFFF"/>
                </a:solidFill>
                <a:latin typeface="+mn-lt"/>
                <a:ea typeface="+mn-ea"/>
                <a:cs typeface="+mn-cs"/>
              </a:rPr>
              <a:t>.</a:t>
            </a:r>
          </a:p>
        </p:txBody>
      </p:sp>
    </p:spTree>
    <p:extLst>
      <p:ext uri="{BB962C8B-B14F-4D97-AF65-F5344CB8AC3E}">
        <p14:creationId xmlns:p14="http://schemas.microsoft.com/office/powerpoint/2010/main" val="247963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5"/>
        <p:cNvGrpSpPr/>
        <p:nvPr/>
      </p:nvGrpSpPr>
      <p:grpSpPr>
        <a:xfrm>
          <a:off x="0" y="0"/>
          <a:ext cx="0" cy="0"/>
          <a:chOff x="0" y="0"/>
          <a:chExt cx="0" cy="0"/>
        </a:xfrm>
      </p:grpSpPr>
      <p:sp useBgFill="1">
        <p:nvSpPr>
          <p:cNvPr id="298" name="Rectangle 29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Google Shape;277;g267d3a39a8e_1_841"/>
          <p:cNvSpPr txBox="1">
            <a:spLocks noGrp="1"/>
          </p:cNvSpPr>
          <p:nvPr>
            <p:ph type="title"/>
          </p:nvPr>
        </p:nvSpPr>
        <p:spPr>
          <a:xfrm>
            <a:off x="841248" y="334644"/>
            <a:ext cx="10509504" cy="1076914"/>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chemeClr val="dk1"/>
              </a:buClr>
              <a:buSzPts val="4400"/>
            </a:pPr>
            <a:r>
              <a:rPr lang="en-US" sz="4000" b="1" kern="1200">
                <a:solidFill>
                  <a:schemeClr val="tx1"/>
                </a:solidFill>
                <a:latin typeface="+mj-lt"/>
                <a:ea typeface="+mj-ea"/>
                <a:cs typeface="+mj-cs"/>
              </a:rPr>
              <a:t>Recommendations</a:t>
            </a:r>
            <a:r>
              <a:rPr lang="en-US" sz="4000" kern="1200">
                <a:solidFill>
                  <a:schemeClr val="tx1"/>
                </a:solidFill>
                <a:latin typeface="+mj-lt"/>
                <a:ea typeface="+mj-ea"/>
                <a:cs typeface="+mj-cs"/>
              </a:rPr>
              <a:t> </a:t>
            </a:r>
          </a:p>
        </p:txBody>
      </p:sp>
      <p:sp>
        <p:nvSpPr>
          <p:cNvPr id="299" name="Rectangle 298">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0" name="Rectangle 299">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 name="Google Shape;278;g267d3a39a8e_1_841"/>
          <p:cNvSpPr/>
          <p:nvPr/>
        </p:nvSpPr>
        <p:spPr>
          <a:xfrm rot="10800000" flipH="1">
            <a:off x="3469798" y="1321609"/>
            <a:ext cx="5444146" cy="36759"/>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aphicFrame>
        <p:nvGraphicFramePr>
          <p:cNvPr id="2" name="Diagram 1">
            <a:extLst>
              <a:ext uri="{FF2B5EF4-FFF2-40B4-BE49-F238E27FC236}">
                <a16:creationId xmlns:a16="http://schemas.microsoft.com/office/drawing/2014/main" id="{E5040CAE-0F59-895B-AE7F-D139FF00B224}"/>
              </a:ext>
            </a:extLst>
          </p:cNvPr>
          <p:cNvGraphicFramePr/>
          <p:nvPr>
            <p:extLst>
              <p:ext uri="{D42A27DB-BD31-4B8C-83A1-F6EECF244321}">
                <p14:modId xmlns:p14="http://schemas.microsoft.com/office/powerpoint/2010/main" val="2399610166"/>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2"/>
        <p:cNvGrpSpPr/>
        <p:nvPr/>
      </p:nvGrpSpPr>
      <p:grpSpPr>
        <a:xfrm>
          <a:off x="0" y="0"/>
          <a:ext cx="0" cy="0"/>
          <a:chOff x="0" y="0"/>
          <a:chExt cx="0" cy="0"/>
        </a:xfrm>
      </p:grpSpPr>
      <p:sp useBgFill="1">
        <p:nvSpPr>
          <p:cNvPr id="288" name="Rectangle 287">
            <a:extLst>
              <a:ext uri="{FF2B5EF4-FFF2-40B4-BE49-F238E27FC236}">
                <a16:creationId xmlns:a16="http://schemas.microsoft.com/office/drawing/2014/main" id="{F7EDEA10-087E-4352-A848-7D9888DC6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Google Shape;283;p15"/>
          <p:cNvSpPr txBox="1">
            <a:spLocks noGrp="1"/>
          </p:cNvSpPr>
          <p:nvPr>
            <p:ph type="title"/>
          </p:nvPr>
        </p:nvSpPr>
        <p:spPr>
          <a:xfrm>
            <a:off x="838200" y="4242090"/>
            <a:ext cx="10515600" cy="1270232"/>
          </a:xfrm>
          <a:prstGeom prst="rect">
            <a:avLst/>
          </a:prstGeom>
        </p:spPr>
        <p:txBody>
          <a:bodyPr spcFirstLastPara="1" vert="horz" lIns="91440" tIns="45720" rIns="91440" bIns="45720" rtlCol="0" anchor="b" anchorCtr="0">
            <a:normAutofit/>
          </a:bodyPr>
          <a:lstStyle/>
          <a:p>
            <a:pPr algn="ctr">
              <a:spcBef>
                <a:spcPct val="0"/>
              </a:spcBef>
            </a:pPr>
            <a:r>
              <a:rPr lang="en-US" sz="5400" b="1" kern="1200">
                <a:solidFill>
                  <a:schemeClr val="tx1"/>
                </a:solidFill>
                <a:latin typeface="Roboto"/>
                <a:ea typeface="Roboto"/>
                <a:cs typeface="Roboto"/>
              </a:rPr>
              <a:t>Thank you !</a:t>
            </a:r>
          </a:p>
        </p:txBody>
      </p:sp>
      <p:pic>
        <p:nvPicPr>
          <p:cNvPr id="2" name="Picture 1" descr="A close-up of a pen pointing at a graph&#10;&#10;Description automatically generated">
            <a:extLst>
              <a:ext uri="{FF2B5EF4-FFF2-40B4-BE49-F238E27FC236}">
                <a16:creationId xmlns:a16="http://schemas.microsoft.com/office/drawing/2014/main" id="{D92385CC-321E-302D-CAE6-B653CDC1B14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3391" r="6787" b="4"/>
          <a:stretch/>
        </p:blipFill>
        <p:spPr>
          <a:xfrm>
            <a:off x="510365" y="400051"/>
            <a:ext cx="3524888" cy="3647338"/>
          </a:xfrm>
          <a:custGeom>
            <a:avLst/>
            <a:gdLst/>
            <a:ahLst/>
            <a:cxnLst/>
            <a:rect l="l" t="t" r="r" b="b"/>
            <a:pathLst>
              <a:path w="3524888" h="3647338">
                <a:moveTo>
                  <a:pt x="887180" y="60"/>
                </a:moveTo>
                <a:cubicBezTo>
                  <a:pt x="945946" y="-443"/>
                  <a:pt x="1004682"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6"/>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5"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0" y="60"/>
                </a:cubicBezTo>
                <a:close/>
              </a:path>
            </a:pathLst>
          </a:custGeom>
        </p:spPr>
      </p:pic>
      <p:pic>
        <p:nvPicPr>
          <p:cNvPr id="5" name="Picture 4" descr="A smoke coming out of a pipe&#10;&#10;Description automatically generated">
            <a:extLst>
              <a:ext uri="{FF2B5EF4-FFF2-40B4-BE49-F238E27FC236}">
                <a16:creationId xmlns:a16="http://schemas.microsoft.com/office/drawing/2014/main" id="{B83F2530-A919-216F-BD11-002069B4798E}"/>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31129" r="4360" b="-3"/>
          <a:stretch/>
        </p:blipFill>
        <p:spPr>
          <a:xfrm>
            <a:off x="4333556" y="400051"/>
            <a:ext cx="3524888" cy="3647338"/>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5"/>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p:spPr>
      </p:pic>
      <p:pic>
        <p:nvPicPr>
          <p:cNvPr id="8" name="Picture 7" descr="A screenshot of a diagram of a car&#10;&#10;Description automatically generated">
            <a:extLst>
              <a:ext uri="{FF2B5EF4-FFF2-40B4-BE49-F238E27FC236}">
                <a16:creationId xmlns:a16="http://schemas.microsoft.com/office/drawing/2014/main" id="{E69DDBBD-1CB1-E74D-8D1C-FF06C2C31E80}"/>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r="-25" b="23020"/>
          <a:stretch/>
        </p:blipFill>
        <p:spPr>
          <a:xfrm>
            <a:off x="8156747" y="400052"/>
            <a:ext cx="3524888" cy="3647338"/>
          </a:xfrm>
          <a:custGeom>
            <a:avLst/>
            <a:gdLst/>
            <a:ahLst/>
            <a:cxnLst/>
            <a:rect l="l" t="t" r="r" b="b"/>
            <a:pathLst>
              <a:path w="3524888" h="3647338">
                <a:moveTo>
                  <a:pt x="887180"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6"/>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p:spPr>
      </p:pic>
      <p:sp>
        <p:nvSpPr>
          <p:cNvPr id="290" name="sketch line">
            <a:extLst>
              <a:ext uri="{FF2B5EF4-FFF2-40B4-BE49-F238E27FC236}">
                <a16:creationId xmlns:a16="http://schemas.microsoft.com/office/drawing/2014/main" id="{605D77EC-B84E-48F8-9EC4-93E851C0F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2682" y="5512322"/>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268" name="Rectangle 26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Google Shape;248;p12"/>
          <p:cNvSpPr txBox="1">
            <a:spLocks noGrp="1"/>
          </p:cNvSpPr>
          <p:nvPr>
            <p:ph type="title"/>
          </p:nvPr>
        </p:nvSpPr>
        <p:spPr>
          <a:xfrm>
            <a:off x="638882" y="639193"/>
            <a:ext cx="3571810" cy="3573516"/>
          </a:xfrm>
          <a:prstGeom prst="rect">
            <a:avLst/>
          </a:prstGeom>
        </p:spPr>
        <p:txBody>
          <a:bodyPr spcFirstLastPara="1" vert="horz" lIns="91440" tIns="45720" rIns="91440" bIns="45720" rtlCol="0" anchor="b" anchorCtr="0">
            <a:normAutofit/>
          </a:bodyPr>
          <a:lstStyle/>
          <a:p>
            <a:pPr>
              <a:spcBef>
                <a:spcPct val="0"/>
              </a:spcBef>
              <a:buSzPts val="3960"/>
            </a:pPr>
            <a:r>
              <a:rPr lang="en-US" sz="6600" b="1" kern="1200">
                <a:solidFill>
                  <a:schemeClr val="tx1"/>
                </a:solidFill>
                <a:latin typeface="+mj-lt"/>
                <a:ea typeface="+mj-ea"/>
                <a:cs typeface="+mj-cs"/>
              </a:rPr>
              <a:t>Q&amp;A</a:t>
            </a:r>
            <a:r>
              <a:rPr lang="en-US" sz="6600" kern="1200">
                <a:solidFill>
                  <a:schemeClr val="tx1"/>
                </a:solidFill>
                <a:latin typeface="+mj-lt"/>
                <a:ea typeface="+mj-ea"/>
                <a:cs typeface="+mj-cs"/>
              </a:rPr>
              <a:t>    </a:t>
            </a:r>
          </a:p>
        </p:txBody>
      </p:sp>
      <p:sp>
        <p:nvSpPr>
          <p:cNvPr id="27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3" name="Picture 262" descr="Yellow and blue symbols">
            <a:extLst>
              <a:ext uri="{FF2B5EF4-FFF2-40B4-BE49-F238E27FC236}">
                <a16:creationId xmlns:a16="http://schemas.microsoft.com/office/drawing/2014/main" id="{1D15B2A2-4E2E-8373-0061-D32F709D12B9}"/>
              </a:ext>
            </a:extLst>
          </p:cNvPr>
          <p:cNvPicPr>
            <a:picLocks noChangeAspect="1"/>
          </p:cNvPicPr>
          <p:nvPr/>
        </p:nvPicPr>
        <p:blipFill rotWithShape="1">
          <a:blip r:embed="rId3"/>
          <a:srcRect l="12145" r="17284" b="-1"/>
          <a:stretch/>
        </p:blipFill>
        <p:spPr>
          <a:xfrm>
            <a:off x="5701513" y="640080"/>
            <a:ext cx="5120182" cy="5550408"/>
          </a:xfrm>
          <a:prstGeom prst="rect">
            <a:avLst/>
          </a:prstGeom>
        </p:spPr>
      </p:pic>
      <p:sp>
        <p:nvSpPr>
          <p:cNvPr id="247" name="Google Shape;247;p12"/>
          <p:cNvSpPr/>
          <p:nvPr/>
        </p:nvSpPr>
        <p:spPr>
          <a:xfrm>
            <a:off x="6751321" y="1382165"/>
            <a:ext cx="4869179" cy="3047946"/>
          </a:xfrm>
          <a:prstGeom prst="rect">
            <a:avLst/>
          </a:prstGeom>
        </p:spPr>
        <p:txBody>
          <a:bodyPr spcFirstLastPara="1" vert="horz" lIns="91440" tIns="45720" rIns="91440" bIns="45720" rtlCol="0" anchor="b" anchorCtr="0">
            <a:normAutofit/>
          </a:bodyPr>
          <a:lstStyle/>
          <a:p>
            <a:pPr indent="-228600">
              <a:lnSpc>
                <a:spcPct val="90000"/>
              </a:lnSpc>
              <a:spcAft>
                <a:spcPts val="600"/>
              </a:spcAft>
              <a:buFont typeface="Arial" panose="020B0604020202020204" pitchFamily="34" charset="0"/>
              <a:buChar char="•"/>
            </a:pPr>
            <a:endParaRPr lang="en-US" sz="1800" kern="1200" baseline="30000">
              <a:solidFill>
                <a:schemeClr val="tx2"/>
              </a:solidFill>
              <a:latin typeface="+mn-lt"/>
              <a:ea typeface="+mn-ea"/>
            </a:endParaRPr>
          </a:p>
          <a:p>
            <a:pPr indent="-228600">
              <a:lnSpc>
                <a:spcPct val="90000"/>
              </a:lnSpc>
              <a:spcAft>
                <a:spcPts val="600"/>
              </a:spcAft>
              <a:buFont typeface="Arial" panose="020B0604020202020204" pitchFamily="34" charset="0"/>
              <a:buChar char="•"/>
            </a:pPr>
            <a:endParaRPr lang="en-US" sz="1800" kern="1200" baseline="30000">
              <a:solidFill>
                <a:schemeClr val="tx2"/>
              </a:solidFill>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9"/>
        <p:cNvGrpSpPr/>
        <p:nvPr/>
      </p:nvGrpSpPr>
      <p:grpSpPr>
        <a:xfrm>
          <a:off x="0" y="0"/>
          <a:ext cx="0" cy="0"/>
          <a:chOff x="0" y="0"/>
          <a:chExt cx="0" cy="0"/>
        </a:xfrm>
      </p:grpSpPr>
      <p:sp useBgFill="1">
        <p:nvSpPr>
          <p:cNvPr id="312" name="Rectangle 3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Google Shape;290;p16"/>
          <p:cNvSpPr txBox="1">
            <a:spLocks noGrp="1"/>
          </p:cNvSpPr>
          <p:nvPr>
            <p:ph type="title"/>
          </p:nvPr>
        </p:nvSpPr>
        <p:spPr>
          <a:xfrm>
            <a:off x="838200" y="365125"/>
            <a:ext cx="10515600" cy="1325563"/>
          </a:xfrm>
          <a:prstGeom prst="rect">
            <a:avLst/>
          </a:prstGeom>
        </p:spPr>
        <p:txBody>
          <a:bodyPr spcFirstLastPara="1" lIns="91425" tIns="45700" rIns="91425" bIns="45700" anchorCtr="0">
            <a:normAutofit/>
          </a:bodyPr>
          <a:lstStyle/>
          <a:p>
            <a:pPr>
              <a:buSzPts val="4400"/>
            </a:pPr>
            <a:r>
              <a:rPr lang="en-US" sz="5400"/>
              <a:t>References/Work Cited</a:t>
            </a:r>
          </a:p>
        </p:txBody>
      </p:sp>
      <p:sp>
        <p:nvSpPr>
          <p:cNvPr id="3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Google Shape;291;p16"/>
          <p:cNvSpPr txBox="1">
            <a:spLocks noGrp="1"/>
          </p:cNvSpPr>
          <p:nvPr>
            <p:ph type="body" idx="1"/>
          </p:nvPr>
        </p:nvSpPr>
        <p:spPr>
          <a:xfrm>
            <a:off x="838200" y="1929384"/>
            <a:ext cx="10515600" cy="4251960"/>
          </a:xfrm>
          <a:prstGeom prst="rect">
            <a:avLst/>
          </a:prstGeom>
        </p:spPr>
        <p:txBody>
          <a:bodyPr spcFirstLastPara="1" lIns="91425" tIns="45700" rIns="91425" bIns="45700" anchorCtr="0">
            <a:normAutofit lnSpcReduction="10000"/>
          </a:bodyPr>
          <a:lstStyle/>
          <a:p>
            <a:pPr>
              <a:buSzPts val="1450"/>
              <a:buFont typeface="Wingdings"/>
              <a:buChar char="Ø"/>
            </a:pPr>
            <a:r>
              <a:rPr lang="en-US" sz="1500">
                <a:latin typeface="Roboto"/>
                <a:cs typeface="Arial"/>
              </a:rPr>
              <a:t>Raman209. (2023, October 23). </a:t>
            </a:r>
            <a:r>
              <a:rPr lang="en-US" sz="1500" i="1">
                <a:latin typeface="Roboto"/>
                <a:cs typeface="Arial"/>
              </a:rPr>
              <a:t>Vehicle CO2 emissions prediction</a:t>
            </a:r>
            <a:r>
              <a:rPr lang="en-US" sz="1500">
                <a:latin typeface="Roboto"/>
                <a:cs typeface="Arial"/>
              </a:rPr>
              <a:t>. Kaggle. </a:t>
            </a:r>
            <a:r>
              <a:rPr lang="en-US" sz="1500">
                <a:solidFill>
                  <a:srgbClr val="0070C0"/>
                </a:solidFill>
                <a:latin typeface="Roboto"/>
                <a:cs typeface="Arial"/>
                <a:hlinkClick r:id="rId3">
                  <a:extLst>
                    <a:ext uri="{A12FA001-AC4F-418D-AE19-62706E023703}">
                      <ahyp:hlinkClr xmlns:ahyp="http://schemas.microsoft.com/office/drawing/2018/hyperlinkcolor" val="tx"/>
                    </a:ext>
                  </a:extLst>
                </a:hlinkClick>
              </a:rPr>
              <a:t>https://www.kaggle.com/code/raman209/vehicle-co2-emissions-prediction</a:t>
            </a:r>
            <a:r>
              <a:rPr lang="en-US" sz="1500">
                <a:latin typeface="Roboto"/>
                <a:cs typeface="Arial"/>
              </a:rPr>
              <a:t> </a:t>
            </a:r>
          </a:p>
          <a:p>
            <a:pPr>
              <a:buSzPts val="1450"/>
              <a:buFont typeface="Wingdings"/>
              <a:buChar char="Ø"/>
            </a:pPr>
            <a:r>
              <a:rPr lang="en-US" sz="1500" err="1">
                <a:latin typeface="Roboto"/>
                <a:cs typeface="Arial"/>
              </a:rPr>
              <a:t>Drfrank</a:t>
            </a:r>
            <a:r>
              <a:rPr lang="en-US" sz="1500">
                <a:latin typeface="Roboto"/>
                <a:cs typeface="Arial"/>
              </a:rPr>
              <a:t>. (2021, January 24). </a:t>
            </a:r>
            <a:r>
              <a:rPr lang="en-US" sz="1500" i="1">
                <a:latin typeface="Roboto"/>
                <a:cs typeface="Arial"/>
              </a:rPr>
              <a:t>CO2 Emission Eda &amp; Visualization &amp; Machine </a:t>
            </a:r>
            <a:r>
              <a:rPr lang="en-US" sz="1500" i="1" err="1">
                <a:latin typeface="Roboto"/>
                <a:cs typeface="Arial"/>
              </a:rPr>
              <a:t>Learnin</a:t>
            </a:r>
            <a:r>
              <a:rPr lang="en-US" sz="1500" err="1">
                <a:latin typeface="Roboto"/>
                <a:cs typeface="Arial"/>
              </a:rPr>
              <a:t>.Kaggle</a:t>
            </a:r>
            <a:r>
              <a:rPr lang="en-US" sz="1500">
                <a:latin typeface="Roboto"/>
                <a:cs typeface="Arial"/>
              </a:rPr>
              <a:t>.</a:t>
            </a:r>
            <a:r>
              <a:rPr lang="en-US" sz="1500">
                <a:solidFill>
                  <a:srgbClr val="0070C0"/>
                </a:solidFill>
                <a:latin typeface="Roboto"/>
                <a:cs typeface="Arial"/>
              </a:rPr>
              <a:t> </a:t>
            </a:r>
            <a:r>
              <a:rPr lang="en-US" sz="1500">
                <a:solidFill>
                  <a:srgbClr val="0070C0"/>
                </a:solidFill>
                <a:latin typeface="Roboto"/>
                <a:cs typeface="Arial"/>
                <a:hlinkClick r:id="rId4">
                  <a:extLst>
                    <a:ext uri="{A12FA001-AC4F-418D-AE19-62706E023703}">
                      <ahyp:hlinkClr xmlns:ahyp="http://schemas.microsoft.com/office/drawing/2018/hyperlinkcolor" val="tx"/>
                    </a:ext>
                  </a:extLst>
                </a:hlinkClick>
              </a:rPr>
              <a:t>https://www.kaggle.com/code/drfrank/co2-emission-eda-visualization-machine-learnin</a:t>
            </a:r>
          </a:p>
          <a:p>
            <a:pPr>
              <a:buSzPts val="1450"/>
              <a:buFont typeface="Wingdings"/>
              <a:buChar char="Ø"/>
            </a:pPr>
            <a:r>
              <a:rPr lang="en-US" sz="1500" err="1">
                <a:latin typeface="Roboto"/>
                <a:ea typeface="Roboto"/>
              </a:rPr>
              <a:t>Karankrishna</a:t>
            </a:r>
            <a:r>
              <a:rPr lang="en-US" sz="1500">
                <a:latin typeface="Roboto"/>
                <a:ea typeface="Roboto"/>
              </a:rPr>
              <a:t>. (2021, February 20). </a:t>
            </a:r>
            <a:r>
              <a:rPr lang="en-US" sz="1500" i="1">
                <a:latin typeface="Roboto"/>
                <a:ea typeface="Roboto"/>
              </a:rPr>
              <a:t>India Air Quality Analysis</a:t>
            </a:r>
            <a:r>
              <a:rPr lang="en-US" sz="1500">
                <a:latin typeface="Roboto"/>
                <a:ea typeface="Roboto"/>
              </a:rPr>
              <a:t>. Kaggle. </a:t>
            </a:r>
            <a:r>
              <a:rPr lang="en-US" sz="1500">
                <a:solidFill>
                  <a:srgbClr val="0070C0"/>
                </a:solidFill>
                <a:latin typeface="Roboto"/>
                <a:ea typeface="Roboto"/>
                <a:hlinkClick r:id="rId5"/>
              </a:rPr>
              <a:t>https://www.kaggle.com/code/karankrishna/india-air-quality-analysis</a:t>
            </a:r>
            <a:endParaRPr lang="en-US" sz="1500">
              <a:solidFill>
                <a:srgbClr val="0070C0"/>
              </a:solidFill>
              <a:latin typeface="Roboto"/>
              <a:ea typeface="Roboto"/>
              <a:cs typeface="Arial"/>
            </a:endParaRPr>
          </a:p>
          <a:p>
            <a:pPr>
              <a:buSzPts val="1450"/>
              <a:buFont typeface="Wingdings"/>
              <a:buChar char="Ø"/>
            </a:pPr>
            <a:r>
              <a:rPr lang="en-US" sz="1500" err="1">
                <a:latin typeface="Roboto"/>
              </a:rPr>
              <a:t>Ashikchandradas</a:t>
            </a:r>
            <a:r>
              <a:rPr lang="en-US" sz="1500">
                <a:latin typeface="Roboto"/>
              </a:rPr>
              <a:t>. (2024, April 20). C</a:t>
            </a:r>
            <a:r>
              <a:rPr lang="en-US" sz="1500" i="1">
                <a:latin typeface="Roboto"/>
              </a:rPr>
              <a:t>O2 emission Regression Analysis and Visualization.</a:t>
            </a:r>
            <a:r>
              <a:rPr lang="en-US" sz="1500">
                <a:latin typeface="Roboto"/>
              </a:rPr>
              <a:t> Kaggle. </a:t>
            </a:r>
            <a:r>
              <a:rPr lang="en-US" sz="1500">
                <a:solidFill>
                  <a:srgbClr val="0070C0"/>
                </a:solidFill>
                <a:latin typeface="Roboto"/>
                <a:hlinkClick r:id="rId6">
                  <a:extLst>
                    <a:ext uri="{A12FA001-AC4F-418D-AE19-62706E023703}">
                      <ahyp:hlinkClr xmlns:ahyp="http://schemas.microsoft.com/office/drawing/2018/hyperlinkcolor" val="tx"/>
                    </a:ext>
                  </a:extLst>
                </a:hlinkClick>
              </a:rPr>
              <a:t>https://www.kaggle.com/code/ashikchandradas/co2-emission-regression-analysis-and-visualization</a:t>
            </a:r>
          </a:p>
          <a:p>
            <a:pPr>
              <a:buSzPts val="1450"/>
              <a:buFont typeface="Wingdings"/>
              <a:buChar char="Ø"/>
            </a:pPr>
            <a:r>
              <a:rPr lang="en-US" sz="1500">
                <a:latin typeface="Roboto"/>
              </a:rPr>
              <a:t>Accelerating Decarbonization of the U.S. Energy System. (2021). United States: National Academies Press.</a:t>
            </a:r>
          </a:p>
          <a:p>
            <a:pPr>
              <a:buSzPts val="1450"/>
              <a:buFont typeface="Wingdings"/>
              <a:buChar char="Ø"/>
            </a:pPr>
            <a:r>
              <a:rPr lang="en-US" sz="1500">
                <a:latin typeface="Roboto"/>
              </a:rPr>
              <a:t>U.S. Department of Energy. (2023, January). </a:t>
            </a:r>
            <a:r>
              <a:rPr lang="en-US" sz="1500" i="1">
                <a:latin typeface="Roboto"/>
              </a:rPr>
              <a:t>The U.S. national blueprint for transportation decarbonization</a:t>
            </a:r>
            <a:r>
              <a:rPr lang="en-US" sz="1500">
                <a:latin typeface="Roboto"/>
              </a:rPr>
              <a:t>. </a:t>
            </a:r>
            <a:r>
              <a:rPr lang="en-US" sz="1500">
                <a:solidFill>
                  <a:srgbClr val="0070C0"/>
                </a:solidFill>
                <a:latin typeface="Roboto"/>
                <a:hlinkClick r:id="rId7">
                  <a:extLst>
                    <a:ext uri="{A12FA001-AC4F-418D-AE19-62706E023703}">
                      <ahyp:hlinkClr xmlns:ahyp="http://schemas.microsoft.com/office/drawing/2018/hyperlinkcolor" val="tx"/>
                    </a:ext>
                  </a:extLst>
                </a:hlinkClick>
              </a:rPr>
              <a:t>https://www.energy.gov/sites/default/files/2023-01/the-us-national-blueprint-for-transportation-decarbonization.pdf</a:t>
            </a:r>
          </a:p>
          <a:p>
            <a:pPr>
              <a:buSzPts val="1450"/>
              <a:buFont typeface="Wingdings"/>
              <a:buChar char="Ø"/>
            </a:pPr>
            <a:r>
              <a:rPr lang="en-US" sz="1500">
                <a:latin typeface="Roboto"/>
              </a:rPr>
              <a:t>U.S. Department of Energy. (2023, January). </a:t>
            </a:r>
            <a:r>
              <a:rPr lang="en-US" sz="1500" i="1">
                <a:latin typeface="Roboto"/>
              </a:rPr>
              <a:t>The U.S. national blueprint for transportation decarbonization: Fact sheet</a:t>
            </a:r>
            <a:r>
              <a:rPr lang="en-US" sz="1500">
                <a:latin typeface="Roboto"/>
              </a:rPr>
              <a:t>. </a:t>
            </a:r>
            <a:r>
              <a:rPr lang="en-US" sz="1500">
                <a:solidFill>
                  <a:srgbClr val="0070C0"/>
                </a:solidFill>
                <a:latin typeface="Roboto"/>
                <a:hlinkClick r:id="rId8">
                  <a:extLst>
                    <a:ext uri="{A12FA001-AC4F-418D-AE19-62706E023703}">
                      <ahyp:hlinkClr xmlns:ahyp="http://schemas.microsoft.com/office/drawing/2018/hyperlinkcolor" val="tx"/>
                    </a:ext>
                  </a:extLst>
                </a:hlinkClick>
              </a:rPr>
              <a:t>https://www.energy.gov/sites/default/files/2023-01/EERE_TranspoDecarb_factsheet-508_0.pdf</a:t>
            </a:r>
          </a:p>
          <a:p>
            <a:pPr>
              <a:buSzPts val="1450"/>
              <a:buFont typeface="Wingdings"/>
              <a:buChar char="Ø"/>
            </a:pPr>
            <a:r>
              <a:rPr lang="en-US" sz="1500">
                <a:latin typeface="Roboto"/>
                <a:cs typeface="Arial"/>
              </a:rPr>
              <a:t>EPA. (2024, June 6). https://www.epa.gov/newsreleases/biden-harris-administration-finalizes-strongest-ever-pollution-standards-cars-position</a:t>
            </a:r>
          </a:p>
          <a:p>
            <a:pPr>
              <a:buSzPts val="1450"/>
              <a:buFont typeface="Wingdings"/>
              <a:buChar char="Ø"/>
            </a:pPr>
            <a:endParaRPr lang="en-US" sz="1500"/>
          </a:p>
          <a:p>
            <a:pPr marL="628650" indent="-514350">
              <a:buSzPts val="1450"/>
              <a:buFont typeface="Wingdings"/>
              <a:buChar char="Ø"/>
            </a:pPr>
            <a:endParaRPr lang="en-US"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9" name="Google Shape;139;p6"/>
          <p:cNvSpPr txBox="1">
            <a:spLocks noGrp="1"/>
          </p:cNvSpPr>
          <p:nvPr>
            <p:ph type="title"/>
          </p:nvPr>
        </p:nvSpPr>
        <p:spPr>
          <a:xfrm>
            <a:off x="630936" y="640823"/>
            <a:ext cx="3419856" cy="55831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4600" b="1"/>
              <a:t>Approach</a:t>
            </a:r>
            <a:endParaRPr sz="4600"/>
          </a:p>
        </p:txBody>
      </p:sp>
      <p:sp>
        <p:nvSpPr>
          <p:cNvPr id="140" name="Google Shape;140;p6"/>
          <p:cNvSpPr/>
          <p:nvPr/>
        </p:nvSpPr>
        <p:spPr>
          <a:xfrm flipH="1">
            <a:off x="4267200" y="630936"/>
            <a:ext cx="18288" cy="5590381"/>
          </a:xfrm>
          <a:custGeom>
            <a:avLst/>
            <a:gdLst/>
            <a:ahLst/>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1" name="Google Shape;141;p6" descr="Laptop Secure"/>
          <p:cNvPicPr preferRelativeResize="0"/>
          <p:nvPr/>
        </p:nvPicPr>
        <p:blipFill rotWithShape="1">
          <a:blip r:embed="rId3">
            <a:alphaModFix/>
          </a:blip>
          <a:srcRect/>
          <a:stretch/>
        </p:blipFill>
        <p:spPr>
          <a:xfrm>
            <a:off x="4654296" y="630936"/>
            <a:ext cx="3913632" cy="3913632"/>
          </a:xfrm>
          <a:prstGeom prst="rect">
            <a:avLst/>
          </a:prstGeom>
          <a:noFill/>
          <a:ln>
            <a:noFill/>
          </a:ln>
        </p:spPr>
      </p:pic>
      <p:sp>
        <p:nvSpPr>
          <p:cNvPr id="142" name="Google Shape;142;p6"/>
          <p:cNvSpPr txBox="1">
            <a:spLocks noGrp="1"/>
          </p:cNvSpPr>
          <p:nvPr>
            <p:ph type="body" idx="1"/>
          </p:nvPr>
        </p:nvSpPr>
        <p:spPr>
          <a:xfrm>
            <a:off x="4501896" y="4726380"/>
            <a:ext cx="6894600" cy="1428600"/>
          </a:xfrm>
          <a:prstGeom prst="rect">
            <a:avLst/>
          </a:prstGeom>
          <a:noFill/>
          <a:ln>
            <a:noFill/>
          </a:ln>
        </p:spPr>
        <p:txBody>
          <a:bodyPr spcFirstLastPara="1" wrap="square" lIns="91425" tIns="45700" rIns="91425" bIns="45700" anchor="t" anchorCtr="0">
            <a:normAutofit lnSpcReduction="10000"/>
          </a:bodyPr>
          <a:lstStyle/>
          <a:p>
            <a:pPr marL="228600" indent="-241300">
              <a:spcBef>
                <a:spcPts val="0"/>
              </a:spcBef>
              <a:buSzPts val="2700"/>
            </a:pPr>
            <a:r>
              <a:rPr lang="en-US" sz="1900"/>
              <a:t>Vehicle Emissions Data Set</a:t>
            </a:r>
            <a:r>
              <a:rPr lang="en-US" sz="1200"/>
              <a:t> </a:t>
            </a:r>
            <a:r>
              <a:rPr lang="en-US" sz="1900"/>
              <a:t>-</a:t>
            </a:r>
            <a:r>
              <a:rPr lang="en-US" sz="1900" b="1"/>
              <a:t>used secondary data</a:t>
            </a:r>
            <a:r>
              <a:rPr lang="en-US" sz="1900"/>
              <a:t>.  </a:t>
            </a:r>
          </a:p>
          <a:p>
            <a:pPr marL="228600" indent="-241300">
              <a:buSzPts val="2700"/>
            </a:pPr>
            <a:r>
              <a:rPr lang="en-US" sz="1900"/>
              <a:t>The base date has information about 6,756 records.</a:t>
            </a:r>
          </a:p>
          <a:p>
            <a:pPr marL="228600" indent="-241300">
              <a:buSzPts val="2700"/>
            </a:pPr>
            <a:r>
              <a:rPr lang="en-US" sz="1900"/>
              <a:t>Programming language: Python </a:t>
            </a:r>
          </a:p>
          <a:p>
            <a:pPr marL="0" indent="0">
              <a:buSzPts val="2700"/>
              <a:buNone/>
            </a:pPr>
            <a:r>
              <a:rPr lang="en-US" sz="1900"/>
              <a:t>( </a:t>
            </a:r>
            <a:r>
              <a:rPr lang="en-US" sz="1900" i="1"/>
              <a:t>panda, </a:t>
            </a:r>
            <a:r>
              <a:rPr lang="en-US" sz="1900" i="1" err="1"/>
              <a:t>numpy</a:t>
            </a:r>
            <a:r>
              <a:rPr lang="en-US" sz="1900" i="1"/>
              <a:t>, matplotlib, </a:t>
            </a:r>
            <a:r>
              <a:rPr lang="en-US" sz="1900" i="1" err="1"/>
              <a:t>plotly</a:t>
            </a:r>
            <a:r>
              <a:rPr lang="en-US" sz="1900" i="1"/>
              <a:t>, seaborn, </a:t>
            </a:r>
            <a:r>
              <a:rPr lang="en-US" sz="1900" i="1" err="1"/>
              <a:t>Scipy</a:t>
            </a:r>
            <a:r>
              <a:rPr lang="en-US" sz="1900" i="1"/>
              <a:t>, </a:t>
            </a:r>
            <a:r>
              <a:rPr lang="en-US" sz="1900" i="1" err="1"/>
              <a:t>sklearn</a:t>
            </a:r>
            <a:r>
              <a:rPr lang="en-US" sz="1900"/>
              <a:t>)</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p:nvPr/>
        </p:nvSpPr>
        <p:spPr>
          <a:xfrm>
            <a:off x="-1742" y="75171"/>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7"/>
          <p:cNvSpPr txBox="1">
            <a:spLocks noGrp="1"/>
          </p:cNvSpPr>
          <p:nvPr>
            <p:ph type="title"/>
          </p:nvPr>
        </p:nvSpPr>
        <p:spPr>
          <a:xfrm>
            <a:off x="710999" y="403538"/>
            <a:ext cx="6250434" cy="1138707"/>
          </a:xfrm>
          <a:prstGeom prst="rect">
            <a:avLst/>
          </a:prstGeom>
          <a:noFill/>
          <a:ln>
            <a:noFill/>
          </a:ln>
        </p:spPr>
        <p:txBody>
          <a:bodyPr spcFirstLastPara="1" wrap="square" lIns="91425" tIns="45700" rIns="91425" bIns="45700" anchor="b" anchorCtr="0">
            <a:normAutofit/>
          </a:bodyPr>
          <a:lstStyle/>
          <a:p>
            <a:pPr>
              <a:buSzPts val="5400"/>
            </a:pPr>
            <a:r>
              <a:rPr lang="en-US" sz="4600" b="1"/>
              <a:t> Data cleaning</a:t>
            </a:r>
            <a:endParaRPr lang="en-US" sz="4600"/>
          </a:p>
        </p:txBody>
      </p:sp>
      <p:sp>
        <p:nvSpPr>
          <p:cNvPr id="127" name="Google Shape;127;p17"/>
          <p:cNvSpPr/>
          <p:nvPr/>
        </p:nvSpPr>
        <p:spPr>
          <a:xfrm>
            <a:off x="707219" y="1672400"/>
            <a:ext cx="4343400" cy="18288"/>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3" name="Diagram 2">
            <a:extLst>
              <a:ext uri="{FF2B5EF4-FFF2-40B4-BE49-F238E27FC236}">
                <a16:creationId xmlns:a16="http://schemas.microsoft.com/office/drawing/2014/main" id="{61EAE999-F4F2-F301-8BE3-474B68B91896}"/>
              </a:ext>
            </a:extLst>
          </p:cNvPr>
          <p:cNvGraphicFramePr/>
          <p:nvPr>
            <p:extLst>
              <p:ext uri="{D42A27DB-BD31-4B8C-83A1-F6EECF244321}">
                <p14:modId xmlns:p14="http://schemas.microsoft.com/office/powerpoint/2010/main" val="2694690556"/>
              </p:ext>
            </p:extLst>
          </p:nvPr>
        </p:nvGraphicFramePr>
        <p:xfrm>
          <a:off x="1619472" y="2708680"/>
          <a:ext cx="9119313" cy="350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43" name="Picture 1142">
            <a:extLst>
              <a:ext uri="{FF2B5EF4-FFF2-40B4-BE49-F238E27FC236}">
                <a16:creationId xmlns:a16="http://schemas.microsoft.com/office/drawing/2014/main" id="{371F7C27-1857-81DF-892D-59A83AF47CA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289184" y="73754"/>
            <a:ext cx="5097888" cy="2932693"/>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B799B8-7098-2E12-111C-048505D41E1B}"/>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spcBef>
                <a:spcPct val="0"/>
              </a:spcBef>
            </a:pPr>
            <a:r>
              <a:rPr lang="en-US" sz="5600" b="1" kern="1200">
                <a:solidFill>
                  <a:schemeClr val="tx1"/>
                </a:solidFill>
                <a:latin typeface="+mj-lt"/>
                <a:ea typeface="+mj-ea"/>
                <a:cs typeface="+mj-cs"/>
              </a:rPr>
              <a:t>Fields list</a:t>
            </a:r>
          </a:p>
        </p:txBody>
      </p:sp>
      <p:sp>
        <p:nvSpPr>
          <p:cNvPr id="5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687661EB-F721-C121-9F3C-CAA415192CC3}"/>
              </a:ext>
            </a:extLst>
          </p:cNvPr>
          <p:cNvGraphicFramePr>
            <a:graphicFrameLocks noGrp="1"/>
          </p:cNvGraphicFramePr>
          <p:nvPr>
            <p:extLst>
              <p:ext uri="{D42A27DB-BD31-4B8C-83A1-F6EECF244321}">
                <p14:modId xmlns:p14="http://schemas.microsoft.com/office/powerpoint/2010/main" val="4110602757"/>
              </p:ext>
            </p:extLst>
          </p:nvPr>
        </p:nvGraphicFramePr>
        <p:xfrm>
          <a:off x="4654296" y="903121"/>
          <a:ext cx="7214617" cy="5024328"/>
        </p:xfrm>
        <a:graphic>
          <a:graphicData uri="http://schemas.openxmlformats.org/drawingml/2006/table">
            <a:tbl>
              <a:tblPr firstRow="1" bandRow="1">
                <a:tableStyleId>{72833802-FEF1-4C79-8D5D-14CF1EAF98D9}</a:tableStyleId>
              </a:tblPr>
              <a:tblGrid>
                <a:gridCol w="617971">
                  <a:extLst>
                    <a:ext uri="{9D8B030D-6E8A-4147-A177-3AD203B41FA5}">
                      <a16:colId xmlns:a16="http://schemas.microsoft.com/office/drawing/2014/main" val="1422184447"/>
                    </a:ext>
                  </a:extLst>
                </a:gridCol>
                <a:gridCol w="1933578">
                  <a:extLst>
                    <a:ext uri="{9D8B030D-6E8A-4147-A177-3AD203B41FA5}">
                      <a16:colId xmlns:a16="http://schemas.microsoft.com/office/drawing/2014/main" val="3265936595"/>
                    </a:ext>
                  </a:extLst>
                </a:gridCol>
                <a:gridCol w="3720326">
                  <a:extLst>
                    <a:ext uri="{9D8B030D-6E8A-4147-A177-3AD203B41FA5}">
                      <a16:colId xmlns:a16="http://schemas.microsoft.com/office/drawing/2014/main" val="4222671563"/>
                    </a:ext>
                  </a:extLst>
                </a:gridCol>
                <a:gridCol w="942742">
                  <a:extLst>
                    <a:ext uri="{9D8B030D-6E8A-4147-A177-3AD203B41FA5}">
                      <a16:colId xmlns:a16="http://schemas.microsoft.com/office/drawing/2014/main" val="1232373995"/>
                    </a:ext>
                  </a:extLst>
                </a:gridCol>
              </a:tblGrid>
              <a:tr h="292964">
                <a:tc>
                  <a:txBody>
                    <a:bodyPr/>
                    <a:lstStyle/>
                    <a:p>
                      <a:r>
                        <a:rPr lang="en-US" sz="1100">
                          <a:latin typeface="Roboto"/>
                        </a:rPr>
                        <a:t>Item </a:t>
                      </a:r>
                    </a:p>
                  </a:txBody>
                  <a:tcPr marL="88749" marR="88749" marT="44374" marB="44374"/>
                </a:tc>
                <a:tc>
                  <a:txBody>
                    <a:bodyPr/>
                    <a:lstStyle/>
                    <a:p>
                      <a:r>
                        <a:rPr lang="en-US" sz="1100">
                          <a:latin typeface="Roboto"/>
                        </a:rPr>
                        <a:t>Field</a:t>
                      </a:r>
                    </a:p>
                  </a:txBody>
                  <a:tcPr marL="88749" marR="88749" marT="44374" marB="44374"/>
                </a:tc>
                <a:tc>
                  <a:txBody>
                    <a:bodyPr/>
                    <a:lstStyle/>
                    <a:p>
                      <a:r>
                        <a:rPr lang="en-US" sz="1100">
                          <a:latin typeface="Roboto"/>
                        </a:rPr>
                        <a:t>Description </a:t>
                      </a:r>
                    </a:p>
                  </a:txBody>
                  <a:tcPr marL="88749" marR="88749" marT="44374" marB="44374"/>
                </a:tc>
                <a:tc>
                  <a:txBody>
                    <a:bodyPr/>
                    <a:lstStyle/>
                    <a:p>
                      <a:r>
                        <a:rPr lang="en-US" sz="1100">
                          <a:latin typeface="Roboto"/>
                        </a:rPr>
                        <a:t>Type </a:t>
                      </a:r>
                    </a:p>
                  </a:txBody>
                  <a:tcPr marL="88749" marR="88749" marT="44374" marB="44374"/>
                </a:tc>
                <a:extLst>
                  <a:ext uri="{0D108BD9-81ED-4DB2-BD59-A6C34878D82A}">
                    <a16:rowId xmlns:a16="http://schemas.microsoft.com/office/drawing/2014/main" val="4144378393"/>
                  </a:ext>
                </a:extLst>
              </a:tr>
              <a:tr h="460604">
                <a:tc>
                  <a:txBody>
                    <a:bodyPr/>
                    <a:lstStyle/>
                    <a:p>
                      <a:pPr marL="0" lvl="0" indent="0" algn="l">
                        <a:lnSpc>
                          <a:spcPct val="100000"/>
                        </a:lnSpc>
                        <a:spcBef>
                          <a:spcPts val="0"/>
                        </a:spcBef>
                        <a:spcAft>
                          <a:spcPts val="0"/>
                        </a:spcAft>
                        <a:buNone/>
                      </a:pPr>
                      <a:endParaRPr lang="en-US" sz="1100" u="none" strike="noStrike" noProof="0">
                        <a:solidFill>
                          <a:srgbClr val="3C4043"/>
                        </a:solidFill>
                        <a:latin typeface="Roboto"/>
                      </a:endParaRPr>
                    </a:p>
                    <a:p>
                      <a:pPr marL="0" lvl="0" indent="0" algn="l">
                        <a:lnSpc>
                          <a:spcPct val="100000"/>
                        </a:lnSpc>
                        <a:spcBef>
                          <a:spcPts val="0"/>
                        </a:spcBef>
                        <a:spcAft>
                          <a:spcPts val="0"/>
                        </a:spcAft>
                        <a:buNone/>
                      </a:pPr>
                      <a:r>
                        <a:rPr lang="en-US" sz="1100">
                          <a:latin typeface="Roboto"/>
                        </a:rPr>
                        <a:t>1</a:t>
                      </a:r>
                    </a:p>
                  </a:txBody>
                  <a:tcPr marL="88749" marR="88749" marT="44374" marB="44374"/>
                </a:tc>
                <a:tc>
                  <a:txBody>
                    <a:bodyPr/>
                    <a:lstStyle/>
                    <a:p>
                      <a:pPr lvl="0">
                        <a:buNone/>
                      </a:pPr>
                      <a:r>
                        <a:rPr lang="en-US" sz="1100" u="none" strike="noStrike" noProof="0" err="1">
                          <a:solidFill>
                            <a:srgbClr val="3C4043"/>
                          </a:solidFill>
                          <a:latin typeface="Roboto"/>
                        </a:rPr>
                        <a:t>car_id</a:t>
                      </a:r>
                      <a:endParaRPr lang="en-US" sz="1100">
                        <a:latin typeface="Roboto"/>
                      </a:endParaRPr>
                    </a:p>
                  </a:txBody>
                  <a:tcPr marL="88749" marR="88749" marT="44374" marB="44374"/>
                </a:tc>
                <a:tc>
                  <a:txBody>
                    <a:bodyPr/>
                    <a:lstStyle/>
                    <a:p>
                      <a:pPr lvl="0">
                        <a:buNone/>
                      </a:pPr>
                      <a:r>
                        <a:rPr lang="en-US" sz="1100" u="none" strike="noStrike" noProof="0">
                          <a:solidFill>
                            <a:srgbClr val="3C4043"/>
                          </a:solidFill>
                          <a:latin typeface="Roboto"/>
                        </a:rPr>
                        <a:t>Number - A unique identifier for each vehicle</a:t>
                      </a:r>
                      <a:endParaRPr lang="en-US" sz="1100">
                        <a:latin typeface="Roboto"/>
                      </a:endParaRP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lgn="l">
                        <a:lnSpc>
                          <a:spcPct val="100000"/>
                        </a:lnSpc>
                        <a:spcBef>
                          <a:spcPts val="0"/>
                        </a:spcBef>
                        <a:spcAft>
                          <a:spcPts val="0"/>
                        </a:spcAft>
                        <a:buNone/>
                      </a:pPr>
                      <a:endParaRPr lang="en-US" sz="1100" u="none" strike="noStrike" noProof="0">
                        <a:solidFill>
                          <a:srgbClr val="000000"/>
                        </a:solidFill>
                        <a:latin typeface="Roboto"/>
                      </a:endParaRPr>
                    </a:p>
                  </a:txBody>
                  <a:tcPr marL="88749" marR="88749" marT="44374" marB="44374"/>
                </a:tc>
                <a:extLst>
                  <a:ext uri="{0D108BD9-81ED-4DB2-BD59-A6C34878D82A}">
                    <a16:rowId xmlns:a16="http://schemas.microsoft.com/office/drawing/2014/main" val="2884996971"/>
                  </a:ext>
                </a:extLst>
              </a:tr>
              <a:tr h="460604">
                <a:tc>
                  <a:txBody>
                    <a:bodyPr/>
                    <a:lstStyle/>
                    <a:p>
                      <a:r>
                        <a:rPr lang="en-US" sz="1100">
                          <a:latin typeface="Roboto"/>
                        </a:rPr>
                        <a:t>2</a:t>
                      </a:r>
                    </a:p>
                  </a:txBody>
                  <a:tcPr marL="88749" marR="88749" marT="44374" marB="44374"/>
                </a:tc>
                <a:tc>
                  <a:txBody>
                    <a:bodyPr/>
                    <a:lstStyle/>
                    <a:p>
                      <a:pPr lvl="0">
                        <a:buNone/>
                      </a:pPr>
                      <a:r>
                        <a:rPr lang="en-US" sz="1100" u="none" strike="noStrike" noProof="0">
                          <a:solidFill>
                            <a:srgbClr val="3C4043"/>
                          </a:solidFill>
                          <a:latin typeface="Roboto"/>
                        </a:rPr>
                        <a:t>manufacturer </a:t>
                      </a:r>
                      <a:endParaRPr lang="en-US" sz="1100">
                        <a:latin typeface="Roboto"/>
                      </a:endParaRPr>
                    </a:p>
                  </a:txBody>
                  <a:tcPr marL="88749" marR="88749" marT="44374" marB="44374"/>
                </a:tc>
                <a:tc>
                  <a:txBody>
                    <a:bodyPr/>
                    <a:lstStyle/>
                    <a:p>
                      <a:r>
                        <a:rPr lang="en-US" sz="1100" b="0" i="0" u="none" strike="noStrike" cap="none">
                          <a:solidFill>
                            <a:srgbClr val="3C4043"/>
                          </a:solidFill>
                          <a:latin typeface="Roboto"/>
                          <a:ea typeface="+mn-ea"/>
                          <a:cs typeface="+mn-cs"/>
                          <a:sym typeface="Arial"/>
                        </a:rPr>
                        <a:t>Name of manufacturer e.g. "</a:t>
                      </a:r>
                      <a:r>
                        <a:rPr lang="en-US" sz="1100" b="0" i="0" u="none" strike="noStrike" cap="none" noProof="0">
                          <a:solidFill>
                            <a:srgbClr val="3C4043"/>
                          </a:solidFill>
                          <a:latin typeface="Roboto"/>
                          <a:ea typeface="+mn-ea"/>
                          <a:cs typeface="+mn-cs"/>
                          <a:sym typeface="Arial"/>
                        </a:rPr>
                        <a:t>MERCEDES-BENZ", "RENAULT"</a:t>
                      </a:r>
                      <a:endParaRPr lang="en-US" sz="1100" b="0" i="0" u="none" strike="noStrike" cap="none">
                        <a:solidFill>
                          <a:srgbClr val="3C4043"/>
                        </a:solidFill>
                        <a:latin typeface="Roboto"/>
                        <a:ea typeface="+mn-ea"/>
                        <a:cs typeface="+mn-cs"/>
                        <a:sym typeface="Arial"/>
                      </a:endParaRP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buNone/>
                      </a:pPr>
                      <a:endParaRPr lang="en-US" sz="1100">
                        <a:latin typeface="Roboto"/>
                      </a:endParaRPr>
                    </a:p>
                  </a:txBody>
                  <a:tcPr marL="88749" marR="88749" marT="44374" marB="44374"/>
                </a:tc>
                <a:extLst>
                  <a:ext uri="{0D108BD9-81ED-4DB2-BD59-A6C34878D82A}">
                    <a16:rowId xmlns:a16="http://schemas.microsoft.com/office/drawing/2014/main" val="2083371459"/>
                  </a:ext>
                </a:extLst>
              </a:tr>
              <a:tr h="460604">
                <a:tc>
                  <a:txBody>
                    <a:bodyPr/>
                    <a:lstStyle/>
                    <a:p>
                      <a:r>
                        <a:rPr lang="en-US" sz="1100">
                          <a:latin typeface="Roboto"/>
                        </a:rPr>
                        <a:t>3</a:t>
                      </a:r>
                    </a:p>
                  </a:txBody>
                  <a:tcPr marL="88749" marR="88749" marT="44374" marB="44374"/>
                </a:tc>
                <a:tc>
                  <a:txBody>
                    <a:bodyPr/>
                    <a:lstStyle/>
                    <a:p>
                      <a:pPr lvl="0">
                        <a:buNone/>
                      </a:pPr>
                      <a:r>
                        <a:rPr lang="en-US" sz="1100" u="none" strike="noStrike" noProof="0">
                          <a:solidFill>
                            <a:srgbClr val="3C4043"/>
                          </a:solidFill>
                          <a:latin typeface="Roboto"/>
                        </a:rPr>
                        <a:t>model </a:t>
                      </a:r>
                      <a:endParaRPr lang="en-US" sz="1100">
                        <a:latin typeface="Roboto"/>
                      </a:endParaRPr>
                    </a:p>
                  </a:txBody>
                  <a:tcPr marL="88749" marR="88749" marT="44374" marB="44374"/>
                </a:tc>
                <a:tc>
                  <a:txBody>
                    <a:bodyPr/>
                    <a:lstStyle/>
                    <a:p>
                      <a:r>
                        <a:rPr lang="en-US" sz="1100">
                          <a:latin typeface="Roboto"/>
                        </a:rPr>
                        <a:t>Type of model </a:t>
                      </a: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buNone/>
                      </a:pPr>
                      <a:endParaRPr lang="en-US" sz="1100">
                        <a:latin typeface="Roboto"/>
                      </a:endParaRPr>
                    </a:p>
                  </a:txBody>
                  <a:tcPr marL="88749" marR="88749" marT="44374" marB="44374"/>
                </a:tc>
                <a:extLst>
                  <a:ext uri="{0D108BD9-81ED-4DB2-BD59-A6C34878D82A}">
                    <a16:rowId xmlns:a16="http://schemas.microsoft.com/office/drawing/2014/main" val="3750635318"/>
                  </a:ext>
                </a:extLst>
              </a:tr>
              <a:tr h="460604">
                <a:tc>
                  <a:txBody>
                    <a:bodyPr/>
                    <a:lstStyle/>
                    <a:p>
                      <a:r>
                        <a:rPr lang="en-US" sz="1100">
                          <a:latin typeface="Roboto"/>
                        </a:rPr>
                        <a:t>4</a:t>
                      </a:r>
                    </a:p>
                  </a:txBody>
                  <a:tcPr marL="88749" marR="88749" marT="44374" marB="44374"/>
                </a:tc>
                <a:tc>
                  <a:txBody>
                    <a:bodyPr/>
                    <a:lstStyle/>
                    <a:p>
                      <a:pPr lvl="0">
                        <a:buNone/>
                      </a:pPr>
                      <a:r>
                        <a:rPr lang="en-US" sz="1100" u="none" strike="noStrike" noProof="0">
                          <a:solidFill>
                            <a:srgbClr val="3C4043"/>
                          </a:solidFill>
                          <a:latin typeface="Roboto"/>
                        </a:rPr>
                        <a:t>description </a:t>
                      </a:r>
                      <a:endParaRPr lang="en-US" sz="1100">
                        <a:latin typeface="Roboto"/>
                      </a:endParaRPr>
                    </a:p>
                  </a:txBody>
                  <a:tcPr marL="88749" marR="88749" marT="44374" marB="44374"/>
                </a:tc>
                <a:tc>
                  <a:txBody>
                    <a:bodyPr/>
                    <a:lstStyle/>
                    <a:p>
                      <a:pPr lvl="0" algn="l">
                        <a:lnSpc>
                          <a:spcPct val="100000"/>
                        </a:lnSpc>
                        <a:spcBef>
                          <a:spcPts val="0"/>
                        </a:spcBef>
                        <a:spcAft>
                          <a:spcPts val="0"/>
                        </a:spcAft>
                      </a:pPr>
                      <a:r>
                        <a:rPr lang="en-US" sz="1100" b="0" i="0" u="none" strike="noStrike" cap="none">
                          <a:solidFill>
                            <a:schemeClr val="tx1"/>
                          </a:solidFill>
                          <a:latin typeface="Roboto"/>
                          <a:ea typeface="+mn-ea"/>
                          <a:cs typeface="+mn-cs"/>
                        </a:rPr>
                        <a:t>Description</a:t>
                      </a:r>
                      <a:r>
                        <a:rPr lang="en-US" sz="1100" b="0" i="0" u="none" strike="noStrike" cap="none">
                          <a:solidFill>
                            <a:schemeClr val="tx1"/>
                          </a:solidFill>
                          <a:latin typeface="Roboto"/>
                          <a:ea typeface="+mn-ea"/>
                          <a:cs typeface="+mn-cs"/>
                          <a:sym typeface="Arial"/>
                        </a:rPr>
                        <a:t> of vehicle e.g. "</a:t>
                      </a:r>
                      <a:r>
                        <a:rPr lang="en-US" sz="1100" b="0" i="0" u="none" strike="noStrike" cap="none" noProof="0">
                          <a:solidFill>
                            <a:schemeClr val="tx1"/>
                          </a:solidFill>
                          <a:latin typeface="Roboto"/>
                          <a:ea typeface="+mn-ea"/>
                          <a:cs typeface="+mn-cs"/>
                          <a:sym typeface="Arial"/>
                        </a:rPr>
                        <a:t>595 1.4 145 BHP"</a:t>
                      </a:r>
                      <a:endParaRPr lang="en-US" sz="1100" b="0" i="0" u="none" strike="noStrike" cap="none">
                        <a:solidFill>
                          <a:schemeClr val="tx1"/>
                        </a:solidFill>
                        <a:latin typeface="Roboto"/>
                        <a:ea typeface="+mn-ea"/>
                        <a:cs typeface="+mn-cs"/>
                        <a:sym typeface="Arial"/>
                      </a:endParaRP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buNone/>
                      </a:pPr>
                      <a:endParaRPr lang="en-US" sz="1100">
                        <a:latin typeface="Roboto"/>
                      </a:endParaRPr>
                    </a:p>
                  </a:txBody>
                  <a:tcPr marL="88749" marR="88749" marT="44374" marB="44374"/>
                </a:tc>
                <a:extLst>
                  <a:ext uri="{0D108BD9-81ED-4DB2-BD59-A6C34878D82A}">
                    <a16:rowId xmlns:a16="http://schemas.microsoft.com/office/drawing/2014/main" val="1914302659"/>
                  </a:ext>
                </a:extLst>
              </a:tr>
              <a:tr h="460604">
                <a:tc>
                  <a:txBody>
                    <a:bodyPr/>
                    <a:lstStyle/>
                    <a:p>
                      <a:r>
                        <a:rPr lang="en-US" sz="1100">
                          <a:latin typeface="Roboto"/>
                        </a:rPr>
                        <a:t>5</a:t>
                      </a:r>
                    </a:p>
                  </a:txBody>
                  <a:tcPr marL="88749" marR="88749" marT="44374" marB="44374"/>
                </a:tc>
                <a:tc>
                  <a:txBody>
                    <a:bodyPr/>
                    <a:lstStyle/>
                    <a:p>
                      <a:pPr lvl="0">
                        <a:buNone/>
                      </a:pPr>
                      <a:r>
                        <a:rPr lang="en-US" sz="1100" u="none" strike="noStrike" noProof="0">
                          <a:solidFill>
                            <a:srgbClr val="3C4043"/>
                          </a:solidFill>
                          <a:latin typeface="Roboto"/>
                        </a:rPr>
                        <a:t>transmission </a:t>
                      </a:r>
                      <a:endParaRPr lang="en-US" sz="1100">
                        <a:latin typeface="Roboto"/>
                      </a:endParaRPr>
                    </a:p>
                  </a:txBody>
                  <a:tcPr marL="88749" marR="88749" marT="44374" marB="44374"/>
                </a:tc>
                <a:tc>
                  <a:txBody>
                    <a:bodyPr/>
                    <a:lstStyle/>
                    <a:p>
                      <a:pPr lvl="0">
                        <a:buNone/>
                      </a:pPr>
                      <a:r>
                        <a:rPr lang="en-US" sz="1100" b="0" i="0" u="none" strike="noStrike" noProof="0">
                          <a:solidFill>
                            <a:srgbClr val="3C4043"/>
                          </a:solidFill>
                          <a:latin typeface="Roboto"/>
                        </a:rPr>
                        <a:t> </a:t>
                      </a:r>
                      <a:r>
                        <a:rPr lang="en-US" sz="1100" b="0" i="0" u="none" strike="noStrike" cap="none" noProof="0">
                          <a:solidFill>
                            <a:srgbClr val="3C4043"/>
                          </a:solidFill>
                          <a:latin typeface="Roboto"/>
                          <a:ea typeface="+mn-ea"/>
                          <a:cs typeface="+mn-cs"/>
                          <a:sym typeface="Arial"/>
                        </a:rPr>
                        <a:t>Gearbox identifier if applicable</a:t>
                      </a:r>
                      <a:endParaRPr lang="en-US" sz="1100" b="0" i="0" u="none" strike="noStrike" cap="none">
                        <a:solidFill>
                          <a:srgbClr val="3C4043"/>
                        </a:solidFill>
                        <a:latin typeface="Roboto"/>
                        <a:ea typeface="+mn-ea"/>
                        <a:cs typeface="+mn-cs"/>
                        <a:sym typeface="Arial"/>
                      </a:endParaRP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buNone/>
                      </a:pPr>
                      <a:endParaRPr lang="en-US" sz="1100">
                        <a:latin typeface="Roboto"/>
                      </a:endParaRPr>
                    </a:p>
                  </a:txBody>
                  <a:tcPr marL="88749" marR="88749" marT="44374" marB="44374"/>
                </a:tc>
                <a:extLst>
                  <a:ext uri="{0D108BD9-81ED-4DB2-BD59-A6C34878D82A}">
                    <a16:rowId xmlns:a16="http://schemas.microsoft.com/office/drawing/2014/main" val="1730966970"/>
                  </a:ext>
                </a:extLst>
              </a:tr>
              <a:tr h="460604">
                <a:tc>
                  <a:txBody>
                    <a:bodyPr/>
                    <a:lstStyle/>
                    <a:p>
                      <a:pPr marL="0" lvl="0" indent="0" algn="l">
                        <a:lnSpc>
                          <a:spcPct val="100000"/>
                        </a:lnSpc>
                        <a:spcBef>
                          <a:spcPts val="0"/>
                        </a:spcBef>
                        <a:spcAft>
                          <a:spcPts val="0"/>
                        </a:spcAft>
                        <a:buClr>
                          <a:srgbClr val="000000"/>
                        </a:buClr>
                        <a:buNone/>
                      </a:pPr>
                      <a:r>
                        <a:rPr lang="en-US" sz="1100" u="none" strike="noStrike" noProof="0">
                          <a:solidFill>
                            <a:srgbClr val="3C4043"/>
                          </a:solidFill>
                          <a:latin typeface="Roboto"/>
                        </a:rPr>
                        <a:t>6</a:t>
                      </a:r>
                    </a:p>
                  </a:txBody>
                  <a:tcPr marL="88749" marR="88749" marT="44374" marB="44374"/>
                </a:tc>
                <a:tc>
                  <a:txBody>
                    <a:bodyPr/>
                    <a:lstStyle/>
                    <a:p>
                      <a:pPr lvl="0">
                        <a:buNone/>
                      </a:pPr>
                      <a:r>
                        <a:rPr lang="en-US" sz="1100" u="none" strike="noStrike" noProof="0" err="1">
                          <a:solidFill>
                            <a:srgbClr val="3C4043"/>
                          </a:solidFill>
                          <a:latin typeface="Roboto"/>
                        </a:rPr>
                        <a:t>transmission_type</a:t>
                      </a:r>
                      <a:endParaRPr lang="en-US" sz="1100">
                        <a:latin typeface="Roboto"/>
                      </a:endParaRPr>
                    </a:p>
                  </a:txBody>
                  <a:tcPr marL="88749" marR="88749" marT="44374" marB="44374"/>
                </a:tc>
                <a:tc>
                  <a:txBody>
                    <a:bodyPr/>
                    <a:lstStyle/>
                    <a:p>
                      <a:pPr lvl="0">
                        <a:buNone/>
                      </a:pPr>
                      <a:r>
                        <a:rPr lang="en-US" sz="1100" u="none" strike="noStrike" noProof="0">
                          <a:solidFill>
                            <a:srgbClr val="3C4043"/>
                          </a:solidFill>
                          <a:latin typeface="Roboto"/>
                        </a:rPr>
                        <a:t>"Manual", "Automatic", or "Electric - Not Applicable"</a:t>
                      </a:r>
                      <a:endParaRPr lang="en-US" sz="1100">
                        <a:latin typeface="Roboto"/>
                      </a:endParaRPr>
                    </a:p>
                  </a:txBody>
                  <a:tcPr marL="88749" marR="88749" marT="44374" marB="44374"/>
                </a:tc>
                <a:tc>
                  <a:txBody>
                    <a:bodyPr/>
                    <a:lstStyle/>
                    <a:p>
                      <a:pPr lvl="0" algn="l">
                        <a:lnSpc>
                          <a:spcPct val="100000"/>
                        </a:lnSpc>
                        <a:spcBef>
                          <a:spcPts val="0"/>
                        </a:spcBef>
                        <a:spcAft>
                          <a:spcPts val="0"/>
                        </a:spcAft>
                        <a:buNone/>
                      </a:pPr>
                      <a:r>
                        <a:rPr lang="en-US" sz="1100" u="none" strike="noStrike" noProof="0">
                          <a:solidFill>
                            <a:srgbClr val="000000"/>
                          </a:solidFill>
                          <a:latin typeface="Roboto"/>
                        </a:rPr>
                        <a:t>String</a:t>
                      </a:r>
                    </a:p>
                    <a:p>
                      <a:pPr lvl="0">
                        <a:buNone/>
                      </a:pPr>
                      <a:endParaRPr lang="en-US" sz="1100">
                        <a:latin typeface="Roboto"/>
                      </a:endParaRPr>
                    </a:p>
                  </a:txBody>
                  <a:tcPr marL="88749" marR="88749" marT="44374" marB="44374"/>
                </a:tc>
                <a:extLst>
                  <a:ext uri="{0D108BD9-81ED-4DB2-BD59-A6C34878D82A}">
                    <a16:rowId xmlns:a16="http://schemas.microsoft.com/office/drawing/2014/main" val="1124294535"/>
                  </a:ext>
                </a:extLst>
              </a:tr>
              <a:tr h="292964">
                <a:tc>
                  <a:txBody>
                    <a:bodyPr/>
                    <a:lstStyle/>
                    <a:p>
                      <a:pPr marL="0" lvl="0" indent="0" algn="l">
                        <a:lnSpc>
                          <a:spcPct val="100000"/>
                        </a:lnSpc>
                        <a:spcBef>
                          <a:spcPts val="0"/>
                        </a:spcBef>
                        <a:spcAft>
                          <a:spcPts val="0"/>
                        </a:spcAft>
                        <a:buNone/>
                      </a:pPr>
                      <a:r>
                        <a:rPr lang="en-US" sz="1100" u="none" strike="noStrike" noProof="0">
                          <a:solidFill>
                            <a:srgbClr val="3C4043"/>
                          </a:solidFill>
                          <a:latin typeface="Roboto"/>
                        </a:rPr>
                        <a:t>7</a:t>
                      </a:r>
                    </a:p>
                  </a:txBody>
                  <a:tcPr marL="88749" marR="88749" marT="44374" marB="44374"/>
                </a:tc>
                <a:tc>
                  <a:txBody>
                    <a:bodyPr/>
                    <a:lstStyle/>
                    <a:p>
                      <a:pPr lvl="0">
                        <a:buNone/>
                      </a:pPr>
                      <a:r>
                        <a:rPr lang="en-US" sz="1100" u="none" strike="noStrike" noProof="0">
                          <a:solidFill>
                            <a:srgbClr val="3C4043"/>
                          </a:solidFill>
                          <a:latin typeface="Roboto"/>
                        </a:rPr>
                        <a:t>engine_size_cm3 </a:t>
                      </a:r>
                      <a:endParaRPr lang="en-US" sz="1100">
                        <a:latin typeface="Roboto"/>
                      </a:endParaRPr>
                    </a:p>
                  </a:txBody>
                  <a:tcPr marL="88749" marR="88749" marT="44374" marB="44374"/>
                </a:tc>
                <a:tc>
                  <a:txBody>
                    <a:bodyPr/>
                    <a:lstStyle/>
                    <a:p>
                      <a:pPr lvl="0">
                        <a:buNone/>
                      </a:pPr>
                      <a:r>
                        <a:rPr lang="en-US" sz="1100" u="none" strike="noStrike" noProof="0">
                          <a:solidFill>
                            <a:srgbClr val="3C4043"/>
                          </a:solidFill>
                          <a:latin typeface="Roboto"/>
                        </a:rPr>
                        <a:t>Volume of gas displacement in cm</a:t>
                      </a:r>
                      <a:r>
                        <a:rPr lang="en-US" sz="1100" u="none" strike="noStrike" baseline="30000" noProof="0">
                          <a:solidFill>
                            <a:srgbClr val="3C4043"/>
                          </a:solidFill>
                          <a:latin typeface="Roboto"/>
                        </a:rPr>
                        <a:t>3</a:t>
                      </a:r>
                      <a:endParaRPr lang="en-US" sz="1100" baseline="30000">
                        <a:latin typeface="Roboto"/>
                      </a:endParaRPr>
                    </a:p>
                  </a:txBody>
                  <a:tcPr marL="88749" marR="88749" marT="44374" marB="44374"/>
                </a:tc>
                <a:tc>
                  <a:txBody>
                    <a:bodyPr/>
                    <a:lstStyle/>
                    <a:p>
                      <a:pPr lvl="0">
                        <a:buNone/>
                      </a:pPr>
                      <a:r>
                        <a:rPr lang="en-US" sz="1100">
                          <a:latin typeface="Roboto"/>
                        </a:rPr>
                        <a:t>number</a:t>
                      </a:r>
                    </a:p>
                  </a:txBody>
                  <a:tcPr marL="88749" marR="88749" marT="44374" marB="44374"/>
                </a:tc>
                <a:extLst>
                  <a:ext uri="{0D108BD9-81ED-4DB2-BD59-A6C34878D82A}">
                    <a16:rowId xmlns:a16="http://schemas.microsoft.com/office/drawing/2014/main" val="4025667529"/>
                  </a:ext>
                </a:extLst>
              </a:tr>
              <a:tr h="292964">
                <a:tc>
                  <a:txBody>
                    <a:bodyPr/>
                    <a:lstStyle/>
                    <a:p>
                      <a:pPr marL="0" lvl="0" indent="0" algn="l">
                        <a:lnSpc>
                          <a:spcPct val="100000"/>
                        </a:lnSpc>
                        <a:spcBef>
                          <a:spcPts val="0"/>
                        </a:spcBef>
                        <a:spcAft>
                          <a:spcPts val="0"/>
                        </a:spcAft>
                        <a:buNone/>
                      </a:pPr>
                      <a:r>
                        <a:rPr lang="en-US" sz="1100" u="none" strike="noStrike" noProof="0">
                          <a:solidFill>
                            <a:srgbClr val="3C4043"/>
                          </a:solidFill>
                          <a:latin typeface="Roboto"/>
                        </a:rPr>
                        <a:t>8</a:t>
                      </a:r>
                    </a:p>
                  </a:txBody>
                  <a:tcPr marL="88749" marR="88749" marT="44374" marB="44374"/>
                </a:tc>
                <a:tc>
                  <a:txBody>
                    <a:bodyPr/>
                    <a:lstStyle/>
                    <a:p>
                      <a:pPr lvl="0">
                        <a:buNone/>
                      </a:pPr>
                      <a:r>
                        <a:rPr lang="en-US" sz="1100" u="none" strike="noStrike" noProof="0">
                          <a:solidFill>
                            <a:srgbClr val="3C4043"/>
                          </a:solidFill>
                          <a:latin typeface="Roboto"/>
                        </a:rPr>
                        <a:t>fuel </a:t>
                      </a:r>
                      <a:endParaRPr lang="en-US" sz="1100">
                        <a:latin typeface="Roboto"/>
                      </a:endParaRPr>
                    </a:p>
                  </a:txBody>
                  <a:tcPr marL="88749" marR="88749" marT="44374" marB="44374"/>
                </a:tc>
                <a:tc>
                  <a:txBody>
                    <a:bodyPr/>
                    <a:lstStyle/>
                    <a:p>
                      <a:pPr lvl="0">
                        <a:buNone/>
                      </a:pPr>
                      <a:r>
                        <a:rPr lang="en-US" sz="1100">
                          <a:latin typeface="Roboto"/>
                        </a:rPr>
                        <a:t>Fuel type e.g. "Petrol" "Diesel",  etc.</a:t>
                      </a:r>
                    </a:p>
                  </a:txBody>
                  <a:tcPr marL="88749" marR="88749" marT="44374" marB="44374"/>
                </a:tc>
                <a:tc>
                  <a:txBody>
                    <a:bodyPr/>
                    <a:lstStyle/>
                    <a:p>
                      <a:pPr lvl="0">
                        <a:buNone/>
                      </a:pPr>
                      <a:r>
                        <a:rPr lang="en-US" sz="1100">
                          <a:latin typeface="Roboto"/>
                        </a:rPr>
                        <a:t>String</a:t>
                      </a:r>
                    </a:p>
                  </a:txBody>
                  <a:tcPr marL="88749" marR="88749" marT="44374" marB="44374"/>
                </a:tc>
                <a:extLst>
                  <a:ext uri="{0D108BD9-81ED-4DB2-BD59-A6C34878D82A}">
                    <a16:rowId xmlns:a16="http://schemas.microsoft.com/office/drawing/2014/main" val="552603061"/>
                  </a:ext>
                </a:extLst>
              </a:tr>
              <a:tr h="628244">
                <a:tc>
                  <a:txBody>
                    <a:bodyPr/>
                    <a:lstStyle/>
                    <a:p>
                      <a:pPr marL="0" lvl="0" indent="0" algn="l">
                        <a:lnSpc>
                          <a:spcPct val="100000"/>
                        </a:lnSpc>
                        <a:spcBef>
                          <a:spcPts val="0"/>
                        </a:spcBef>
                        <a:spcAft>
                          <a:spcPts val="0"/>
                        </a:spcAft>
                        <a:buNone/>
                      </a:pPr>
                      <a:r>
                        <a:rPr lang="en-US" sz="1100" u="none" strike="noStrike" noProof="0">
                          <a:solidFill>
                            <a:srgbClr val="3C4043"/>
                          </a:solidFill>
                          <a:latin typeface="Roboto"/>
                        </a:rPr>
                        <a:t>9</a:t>
                      </a:r>
                    </a:p>
                  </a:txBody>
                  <a:tcPr marL="88749" marR="88749" marT="44374" marB="44374"/>
                </a:tc>
                <a:tc>
                  <a:txBody>
                    <a:bodyPr/>
                    <a:lstStyle/>
                    <a:p>
                      <a:pPr lvl="0">
                        <a:buNone/>
                      </a:pPr>
                      <a:r>
                        <a:rPr lang="en-US" sz="1100" u="none" strike="noStrike" noProof="0">
                          <a:solidFill>
                            <a:srgbClr val="3C4043"/>
                          </a:solidFill>
                          <a:latin typeface="Roboto"/>
                        </a:rPr>
                        <a:t>powertrain</a:t>
                      </a:r>
                      <a:endParaRPr lang="en-US" sz="1100">
                        <a:latin typeface="Roboto"/>
                      </a:endParaRPr>
                    </a:p>
                  </a:txBody>
                  <a:tcPr marL="88749" marR="88749" marT="44374" marB="44374"/>
                </a:tc>
                <a:tc>
                  <a:txBody>
                    <a:bodyPr/>
                    <a:lstStyle/>
                    <a:p>
                      <a:pPr lvl="0" algn="l">
                        <a:lnSpc>
                          <a:spcPct val="100000"/>
                        </a:lnSpc>
                        <a:spcBef>
                          <a:spcPts val="0"/>
                        </a:spcBef>
                        <a:spcAft>
                          <a:spcPts val="0"/>
                        </a:spcAft>
                        <a:buNone/>
                      </a:pPr>
                      <a:r>
                        <a:rPr lang="en-US" sz="1100" b="0" i="0" u="none" strike="noStrike" noProof="0">
                          <a:solidFill>
                            <a:srgbClr val="001C3B"/>
                          </a:solidFill>
                          <a:latin typeface="Roboto"/>
                        </a:rPr>
                        <a:t>Vehicle's powertrain e.g. " </a:t>
                      </a:r>
                      <a:r>
                        <a:rPr lang="en-US" sz="1100" b="0" i="0" u="none" strike="noStrike" noProof="0">
                          <a:solidFill>
                            <a:srgbClr val="202124"/>
                          </a:solidFill>
                          <a:latin typeface="Roboto"/>
                        </a:rPr>
                        <a:t>Internal Combustion Engine (ICE)", "Hybrid Electric Vehicle (HEV)", "Mild Hybrid Electric Vehicle (MHEV)"</a:t>
                      </a:r>
                      <a:endParaRPr lang="en-US" sz="1100">
                        <a:latin typeface="Roboto"/>
                      </a:endParaRPr>
                    </a:p>
                  </a:txBody>
                  <a:tcPr marL="88749" marR="88749" marT="44374" marB="44374"/>
                </a:tc>
                <a:tc>
                  <a:txBody>
                    <a:bodyPr/>
                    <a:lstStyle/>
                    <a:p>
                      <a:pPr lvl="0">
                        <a:buNone/>
                      </a:pPr>
                      <a:r>
                        <a:rPr lang="en-US" sz="1100" u="none" strike="noStrike" noProof="0">
                          <a:solidFill>
                            <a:srgbClr val="000000"/>
                          </a:solidFill>
                          <a:latin typeface="Roboto"/>
                        </a:rPr>
                        <a:t>String</a:t>
                      </a:r>
                      <a:endParaRPr lang="en-US" sz="1100">
                        <a:latin typeface="Roboto"/>
                      </a:endParaRPr>
                    </a:p>
                  </a:txBody>
                  <a:tcPr marL="88749" marR="88749" marT="44374" marB="44374"/>
                </a:tc>
                <a:extLst>
                  <a:ext uri="{0D108BD9-81ED-4DB2-BD59-A6C34878D82A}">
                    <a16:rowId xmlns:a16="http://schemas.microsoft.com/office/drawing/2014/main" val="37110606"/>
                  </a:ext>
                </a:extLst>
              </a:tr>
              <a:tr h="460604">
                <a:tc>
                  <a:txBody>
                    <a:bodyPr/>
                    <a:lstStyle/>
                    <a:p>
                      <a:pPr marL="0" lvl="0" indent="0" algn="l">
                        <a:lnSpc>
                          <a:spcPct val="100000"/>
                        </a:lnSpc>
                        <a:spcBef>
                          <a:spcPts val="0"/>
                        </a:spcBef>
                        <a:spcAft>
                          <a:spcPts val="0"/>
                        </a:spcAft>
                        <a:buNone/>
                      </a:pPr>
                      <a:r>
                        <a:rPr lang="en-US" sz="1100" u="none" strike="noStrike" noProof="0">
                          <a:solidFill>
                            <a:srgbClr val="3C4043"/>
                          </a:solidFill>
                          <a:latin typeface="Roboto"/>
                        </a:rPr>
                        <a:t>10</a:t>
                      </a:r>
                    </a:p>
                  </a:txBody>
                  <a:tcPr marL="88749" marR="88749" marT="44374" marB="44374"/>
                </a:tc>
                <a:tc>
                  <a:txBody>
                    <a:bodyPr/>
                    <a:lstStyle/>
                    <a:p>
                      <a:pPr lvl="0">
                        <a:buNone/>
                      </a:pPr>
                      <a:r>
                        <a:rPr lang="en-US" sz="1100" u="none" strike="noStrike" noProof="0" err="1">
                          <a:solidFill>
                            <a:srgbClr val="3C4043"/>
                          </a:solidFill>
                          <a:latin typeface="Roboto"/>
                        </a:rPr>
                        <a:t>power_ps</a:t>
                      </a:r>
                      <a:endParaRPr lang="en-US" sz="1100">
                        <a:latin typeface="Roboto"/>
                      </a:endParaRPr>
                    </a:p>
                  </a:txBody>
                  <a:tcPr marL="88749" marR="88749" marT="44374" marB="44374"/>
                </a:tc>
                <a:tc>
                  <a:txBody>
                    <a:bodyPr/>
                    <a:lstStyle/>
                    <a:p>
                      <a:pPr lvl="0">
                        <a:buNone/>
                      </a:pPr>
                      <a:r>
                        <a:rPr lang="en-US" sz="1100" u="none" strike="noStrike" noProof="0">
                          <a:solidFill>
                            <a:srgbClr val="000000"/>
                          </a:solidFill>
                          <a:latin typeface="Roboto"/>
                        </a:rPr>
                        <a:t>P</a:t>
                      </a:r>
                      <a:r>
                        <a:rPr lang="en-US" sz="1100" u="none" strike="noStrike" noProof="0">
                          <a:solidFill>
                            <a:srgbClr val="3C4043"/>
                          </a:solidFill>
                          <a:latin typeface="Roboto"/>
                        </a:rPr>
                        <a:t>ower of vehicle in </a:t>
                      </a:r>
                      <a:r>
                        <a:rPr lang="en-US" sz="1100" u="none" strike="noStrike" noProof="0" err="1">
                          <a:solidFill>
                            <a:srgbClr val="3C4043"/>
                          </a:solidFill>
                          <a:latin typeface="Roboto"/>
                        </a:rPr>
                        <a:t>PferdStarke</a:t>
                      </a:r>
                      <a:r>
                        <a:rPr lang="en-US" sz="1100" u="none" strike="noStrike" noProof="0">
                          <a:solidFill>
                            <a:srgbClr val="3C4043"/>
                          </a:solidFill>
                          <a:latin typeface="Roboto"/>
                        </a:rPr>
                        <a:t> (metric measure of horsepower, equivalent to 98.6% of one HP)</a:t>
                      </a:r>
                      <a:endParaRPr lang="en-US" sz="1100">
                        <a:latin typeface="Roboto"/>
                      </a:endParaRPr>
                    </a:p>
                  </a:txBody>
                  <a:tcPr marL="88749" marR="88749" marT="44374" marB="44374"/>
                </a:tc>
                <a:tc>
                  <a:txBody>
                    <a:bodyPr/>
                    <a:lstStyle/>
                    <a:p>
                      <a:pPr lvl="0">
                        <a:buNone/>
                      </a:pPr>
                      <a:r>
                        <a:rPr lang="en-US" sz="1100">
                          <a:latin typeface="Roboto"/>
                        </a:rPr>
                        <a:t>Number</a:t>
                      </a:r>
                    </a:p>
                  </a:txBody>
                  <a:tcPr marL="88749" marR="88749" marT="44374" marB="44374"/>
                </a:tc>
                <a:extLst>
                  <a:ext uri="{0D108BD9-81ED-4DB2-BD59-A6C34878D82A}">
                    <a16:rowId xmlns:a16="http://schemas.microsoft.com/office/drawing/2014/main" val="2609471678"/>
                  </a:ext>
                </a:extLst>
              </a:tr>
              <a:tr h="292964">
                <a:tc>
                  <a:txBody>
                    <a:bodyPr/>
                    <a:lstStyle/>
                    <a:p>
                      <a:pPr marL="0" lvl="0" indent="0" algn="l">
                        <a:lnSpc>
                          <a:spcPct val="100000"/>
                        </a:lnSpc>
                        <a:spcBef>
                          <a:spcPts val="0"/>
                        </a:spcBef>
                        <a:spcAft>
                          <a:spcPts val="0"/>
                        </a:spcAft>
                        <a:buNone/>
                      </a:pPr>
                      <a:r>
                        <a:rPr lang="en-US" sz="1100" u="none" strike="noStrike" noProof="0">
                          <a:solidFill>
                            <a:srgbClr val="3C4043"/>
                          </a:solidFill>
                          <a:latin typeface="Roboto"/>
                        </a:rPr>
                        <a:t>11</a:t>
                      </a:r>
                    </a:p>
                  </a:txBody>
                  <a:tcPr marL="88749" marR="88749" marT="44374" marB="44374"/>
                </a:tc>
                <a:tc>
                  <a:txBody>
                    <a:bodyPr/>
                    <a:lstStyle/>
                    <a:p>
                      <a:pPr lvl="0">
                        <a:buNone/>
                      </a:pPr>
                      <a:r>
                        <a:rPr lang="en-US" sz="1100" u="none" strike="noStrike" noProof="0">
                          <a:solidFill>
                            <a:srgbClr val="3C4043"/>
                          </a:solidFill>
                          <a:latin typeface="Roboto"/>
                        </a:rPr>
                        <a:t>co2_emissions_gPERkm</a:t>
                      </a:r>
                      <a:endParaRPr lang="en-US" sz="1100">
                        <a:latin typeface="Roboto"/>
                      </a:endParaRPr>
                    </a:p>
                  </a:txBody>
                  <a:tcPr marL="88749" marR="88749" marT="44374" marB="44374"/>
                </a:tc>
                <a:tc>
                  <a:txBody>
                    <a:bodyPr/>
                    <a:lstStyle/>
                    <a:p>
                      <a:pPr marL="285750" lvl="0" indent="-285750" algn="l">
                        <a:lnSpc>
                          <a:spcPct val="100000"/>
                        </a:lnSpc>
                        <a:spcBef>
                          <a:spcPts val="0"/>
                        </a:spcBef>
                        <a:spcAft>
                          <a:spcPts val="0"/>
                        </a:spcAft>
                        <a:buFont typeface="Arial"/>
                        <a:buChar char="•"/>
                      </a:pPr>
                      <a:r>
                        <a:rPr lang="en-US" sz="1100" u="none" strike="noStrike" noProof="0">
                          <a:solidFill>
                            <a:srgbClr val="3C4043"/>
                          </a:solidFill>
                          <a:latin typeface="Roboto"/>
                        </a:rPr>
                        <a:t>CO</a:t>
                      </a:r>
                      <a:r>
                        <a:rPr lang="en-US" sz="1100" u="none" strike="noStrike" baseline="-25000" noProof="0">
                          <a:solidFill>
                            <a:srgbClr val="3C4043"/>
                          </a:solidFill>
                          <a:latin typeface="Roboto"/>
                        </a:rPr>
                        <a:t>2</a:t>
                      </a:r>
                      <a:r>
                        <a:rPr lang="en-US" sz="1100" u="none" strike="noStrike" noProof="0">
                          <a:solidFill>
                            <a:srgbClr val="3C4043"/>
                          </a:solidFill>
                          <a:latin typeface="Roboto"/>
                        </a:rPr>
                        <a:t> emissions (WLTP measurement) in g/km</a:t>
                      </a:r>
                      <a:endParaRPr lang="en-US" sz="1100">
                        <a:latin typeface="Roboto"/>
                      </a:endParaRPr>
                    </a:p>
                  </a:txBody>
                  <a:tcPr marL="88749" marR="88749" marT="44374" marB="44374"/>
                </a:tc>
                <a:tc>
                  <a:txBody>
                    <a:bodyPr/>
                    <a:lstStyle/>
                    <a:p>
                      <a:pPr lvl="0">
                        <a:buNone/>
                      </a:pPr>
                      <a:r>
                        <a:rPr lang="en-US" sz="1100">
                          <a:latin typeface="Roboto"/>
                        </a:rPr>
                        <a:t>Number</a:t>
                      </a:r>
                    </a:p>
                  </a:txBody>
                  <a:tcPr marL="88749" marR="88749" marT="44374" marB="44374"/>
                </a:tc>
                <a:extLst>
                  <a:ext uri="{0D108BD9-81ED-4DB2-BD59-A6C34878D82A}">
                    <a16:rowId xmlns:a16="http://schemas.microsoft.com/office/drawing/2014/main" val="2500787776"/>
                  </a:ext>
                </a:extLst>
              </a:tr>
            </a:tbl>
          </a:graphicData>
        </a:graphic>
      </p:graphicFrame>
    </p:spTree>
    <p:extLst>
      <p:ext uri="{BB962C8B-B14F-4D97-AF65-F5344CB8AC3E}">
        <p14:creationId xmlns:p14="http://schemas.microsoft.com/office/powerpoint/2010/main" val="315451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6" name="Rectangle 175">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0F084DD-996A-74A6-D152-8675E84EF2CB}"/>
              </a:ext>
            </a:extLst>
          </p:cNvPr>
          <p:cNvSpPr>
            <a:spLocks noGrp="1"/>
          </p:cNvSpPr>
          <p:nvPr>
            <p:ph type="title"/>
          </p:nvPr>
        </p:nvSpPr>
        <p:spPr>
          <a:xfrm>
            <a:off x="4797501" y="329184"/>
            <a:ext cx="6755626" cy="1783080"/>
          </a:xfrm>
        </p:spPr>
        <p:txBody>
          <a:bodyPr vert="horz" lIns="91440" tIns="45720" rIns="91440" bIns="45720" rtlCol="0" anchor="b">
            <a:normAutofit/>
          </a:bodyPr>
          <a:lstStyle/>
          <a:p>
            <a:pPr>
              <a:spcBef>
                <a:spcPct val="0"/>
              </a:spcBef>
            </a:pPr>
            <a:r>
              <a:rPr lang="en-US" sz="5400" b="1" kern="1200">
                <a:latin typeface="+mj-lt"/>
                <a:ea typeface="+mj-ea"/>
                <a:cs typeface="+mj-cs"/>
              </a:rPr>
              <a:t>Research question</a:t>
            </a:r>
          </a:p>
        </p:txBody>
      </p:sp>
      <p:sp>
        <p:nvSpPr>
          <p:cNvPr id="17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ubtitle 26">
            <a:extLst>
              <a:ext uri="{FF2B5EF4-FFF2-40B4-BE49-F238E27FC236}">
                <a16:creationId xmlns:a16="http://schemas.microsoft.com/office/drawing/2014/main" id="{8B5727B3-B671-8F0D-2E7E-CDF03AEE1040}"/>
              </a:ext>
            </a:extLst>
          </p:cNvPr>
          <p:cNvSpPr>
            <a:spLocks noGrp="1"/>
          </p:cNvSpPr>
          <p:nvPr>
            <p:ph type="body" idx="1"/>
          </p:nvPr>
        </p:nvSpPr>
        <p:spPr>
          <a:xfrm>
            <a:off x="4797494" y="2706624"/>
            <a:ext cx="6755626" cy="3483864"/>
          </a:xfrm>
        </p:spPr>
        <p:txBody>
          <a:bodyPr spcFirstLastPara="1" vert="horz" lIns="91440" tIns="45720" rIns="91440" bIns="45720" rtlCol="0" anchorCtr="0">
            <a:normAutofit/>
          </a:bodyPr>
          <a:lstStyle/>
          <a:p>
            <a:pPr marL="0" indent="0">
              <a:buNone/>
            </a:pPr>
            <a:r>
              <a:rPr lang="en-US" sz="2200" b="1" kern="1200">
                <a:latin typeface="+mn-lt"/>
                <a:ea typeface="+mn-ea"/>
                <a:cs typeface="+mn-cs"/>
              </a:rPr>
              <a:t>Does the fuel type have an effect on CO</a:t>
            </a:r>
            <a:r>
              <a:rPr lang="en-US" sz="2200" b="1" kern="1200" baseline="-25000">
                <a:latin typeface="+mn-lt"/>
                <a:ea typeface="+mn-ea"/>
                <a:cs typeface="+mn-cs"/>
              </a:rPr>
              <a:t>2</a:t>
            </a:r>
            <a:r>
              <a:rPr lang="en-US" sz="2200" b="1" kern="1200">
                <a:latin typeface="+mn-lt"/>
                <a:ea typeface="+mn-ea"/>
                <a:cs typeface="+mn-cs"/>
              </a:rPr>
              <a:t> emissions?</a:t>
            </a:r>
            <a:endParaRPr lang="en-US">
              <a:ea typeface="+mn-ea"/>
            </a:endParaRPr>
          </a:p>
          <a:p>
            <a:pPr marL="0" indent="0">
              <a:buNone/>
            </a:pPr>
            <a:endParaRPr lang="en-US" sz="2200" b="1" kern="1200">
              <a:latin typeface="+mn-lt"/>
              <a:ea typeface="+mn-ea"/>
              <a:cs typeface="Arial"/>
            </a:endParaRPr>
          </a:p>
        </p:txBody>
      </p:sp>
      <p:sp>
        <p:nvSpPr>
          <p:cNvPr id="3" name="Flowchart: Punched Tape 2">
            <a:extLst>
              <a:ext uri="{FF2B5EF4-FFF2-40B4-BE49-F238E27FC236}">
                <a16:creationId xmlns:a16="http://schemas.microsoft.com/office/drawing/2014/main" id="{E474A78C-F68D-E2E1-2EC9-0736C2879F29}"/>
              </a:ext>
            </a:extLst>
          </p:cNvPr>
          <p:cNvSpPr/>
          <p:nvPr/>
        </p:nvSpPr>
        <p:spPr>
          <a:xfrm>
            <a:off x="4794250" y="3587748"/>
            <a:ext cx="6762749" cy="2804583"/>
          </a:xfrm>
          <a:prstGeom prst="flowChartPunchedTape">
            <a:avLst/>
          </a:prstGeom>
          <a:noFill/>
          <a:ln w="57150">
            <a:solidFill>
              <a:srgbClr val="E87B3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rtl="0"/>
            <a:r>
              <a:rPr lang="en-US" sz="1600" b="1" u="sng" baseline="0">
                <a:solidFill>
                  <a:schemeClr val="tx1"/>
                </a:solidFill>
                <a:latin typeface="Roboto"/>
                <a:ea typeface="Roboto"/>
                <a:cs typeface="Roboto"/>
              </a:rPr>
              <a:t>H</a:t>
            </a:r>
            <a:r>
              <a:rPr lang="en-US" sz="1600" b="1" i="1" u="sng" baseline="0">
                <a:solidFill>
                  <a:schemeClr val="tx1"/>
                </a:solidFill>
                <a:latin typeface="Roboto"/>
                <a:ea typeface="Roboto"/>
                <a:cs typeface="Roboto"/>
              </a:rPr>
              <a:t>ypothesis: </a:t>
            </a:r>
            <a:r>
              <a:rPr lang="en-US" sz="1600" u="sng" baseline="0">
                <a:solidFill>
                  <a:schemeClr val="tx1"/>
                </a:solidFill>
                <a:latin typeface="Roboto"/>
                <a:ea typeface="Roboto"/>
                <a:cs typeface="Roboto"/>
              </a:rPr>
              <a:t>​</a:t>
            </a:r>
            <a:r>
              <a:rPr lang="en-US" sz="1600" u="sng">
                <a:solidFill>
                  <a:schemeClr val="tx1"/>
                </a:solidFill>
                <a:latin typeface="Roboto"/>
                <a:ea typeface="Roboto"/>
                <a:cs typeface="Roboto"/>
              </a:rPr>
              <a:t>​</a:t>
            </a:r>
          </a:p>
          <a:p>
            <a:endParaRPr lang="en-US" sz="1600">
              <a:solidFill>
                <a:schemeClr val="tx1"/>
              </a:solidFill>
              <a:latin typeface="Roboto"/>
              <a:ea typeface="Roboto"/>
              <a:cs typeface="Roboto"/>
            </a:endParaRP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0</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are</a:t>
            </a:r>
            <a:r>
              <a:rPr lang="en-US" sz="1600" b="1" i="1">
                <a:solidFill>
                  <a:schemeClr val="tx1"/>
                </a:solidFill>
                <a:latin typeface="Roboto"/>
                <a:ea typeface="Roboto"/>
                <a:cs typeface="Roboto"/>
              </a:rPr>
              <a:t> not affected by</a:t>
            </a:r>
            <a:r>
              <a:rPr lang="en-US" sz="1600" b="1" i="1" baseline="0">
                <a:solidFill>
                  <a:schemeClr val="tx1"/>
                </a:solidFill>
                <a:latin typeface="Roboto"/>
                <a:ea typeface="Roboto"/>
                <a:cs typeface="Roboto"/>
              </a:rPr>
              <a:t> </a:t>
            </a:r>
            <a:r>
              <a:rPr lang="en-US" sz="1600" b="1" i="1">
                <a:solidFill>
                  <a:schemeClr val="tx1"/>
                </a:solidFill>
                <a:latin typeface="Roboto"/>
                <a:ea typeface="Roboto"/>
                <a:cs typeface="Roboto"/>
              </a:rPr>
              <a:t>fuel type.</a:t>
            </a:r>
          </a:p>
          <a:p>
            <a:pPr rtl="0"/>
            <a:r>
              <a:rPr lang="en-US" sz="1600" baseline="0">
                <a:solidFill>
                  <a:schemeClr val="tx1"/>
                </a:solidFill>
                <a:latin typeface="Roboto"/>
                <a:ea typeface="Roboto"/>
                <a:cs typeface="Roboto"/>
              </a:rPr>
              <a:t>​</a:t>
            </a:r>
            <a:r>
              <a:rPr lang="en-US" sz="1600">
                <a:solidFill>
                  <a:schemeClr val="tx1"/>
                </a:solidFill>
                <a:latin typeface="Roboto"/>
                <a:ea typeface="Roboto"/>
                <a:cs typeface="Roboto"/>
              </a:rPr>
              <a:t>​</a:t>
            </a:r>
          </a:p>
          <a:p>
            <a:r>
              <a:rPr lang="en-US" sz="1600" b="1" i="1" baseline="0">
                <a:solidFill>
                  <a:schemeClr val="tx1"/>
                </a:solidFill>
                <a:latin typeface="Roboto"/>
                <a:ea typeface="Roboto"/>
                <a:cs typeface="Roboto"/>
              </a:rPr>
              <a:t>H</a:t>
            </a:r>
            <a:r>
              <a:rPr lang="en-US" sz="1600" b="1" i="1" baseline="-25000">
                <a:solidFill>
                  <a:schemeClr val="tx1"/>
                </a:solidFill>
                <a:latin typeface="Roboto"/>
                <a:ea typeface="Roboto"/>
                <a:cs typeface="Roboto"/>
              </a:rPr>
              <a:t>(a)</a:t>
            </a:r>
            <a:r>
              <a:rPr lang="en-US" sz="1600" b="1" i="1" baseline="0">
                <a:solidFill>
                  <a:schemeClr val="tx1"/>
                </a:solidFill>
                <a:latin typeface="Roboto"/>
                <a:ea typeface="Roboto"/>
                <a:cs typeface="Roboto"/>
              </a:rPr>
              <a:t>= CO</a:t>
            </a:r>
            <a:r>
              <a:rPr lang="en-US" sz="1600" b="1" i="1" baseline="-25000">
                <a:solidFill>
                  <a:schemeClr val="tx1"/>
                </a:solidFill>
                <a:latin typeface="Roboto"/>
                <a:ea typeface="Roboto"/>
                <a:cs typeface="Roboto"/>
              </a:rPr>
              <a:t>2</a:t>
            </a:r>
            <a:r>
              <a:rPr lang="en-US" sz="1600" b="1" i="1" baseline="0">
                <a:solidFill>
                  <a:schemeClr val="tx1"/>
                </a:solidFill>
                <a:latin typeface="Roboto"/>
                <a:ea typeface="Roboto"/>
                <a:cs typeface="Roboto"/>
              </a:rPr>
              <a:t> emissions are</a:t>
            </a:r>
            <a:r>
              <a:rPr lang="en-US" sz="1600" b="1" i="1">
                <a:solidFill>
                  <a:schemeClr val="tx1"/>
                </a:solidFill>
                <a:latin typeface="Roboto"/>
                <a:ea typeface="Roboto"/>
                <a:cs typeface="Roboto"/>
              </a:rPr>
              <a:t> affected by</a:t>
            </a:r>
            <a:r>
              <a:rPr lang="en-US" sz="1600" b="1" i="1" baseline="0">
                <a:solidFill>
                  <a:schemeClr val="tx1"/>
                </a:solidFill>
                <a:latin typeface="Roboto"/>
                <a:ea typeface="Roboto"/>
                <a:cs typeface="Roboto"/>
              </a:rPr>
              <a:t> </a:t>
            </a:r>
            <a:r>
              <a:rPr lang="en-US" sz="1600" b="1" i="1">
                <a:solidFill>
                  <a:schemeClr val="tx1"/>
                </a:solidFill>
                <a:latin typeface="Roboto"/>
                <a:ea typeface="Roboto"/>
                <a:cs typeface="Roboto"/>
              </a:rPr>
              <a:t>fuel type.</a:t>
            </a:r>
            <a:endParaRPr lang="en-US" sz="1600">
              <a:solidFill>
                <a:schemeClr val="tx1"/>
              </a:solidFill>
              <a:latin typeface="Roboto"/>
              <a:ea typeface="Roboto"/>
              <a:cs typeface="Roboto"/>
            </a:endParaRPr>
          </a:p>
        </p:txBody>
      </p:sp>
      <p:sp>
        <p:nvSpPr>
          <p:cNvPr id="6" name="Oval 5">
            <a:extLst>
              <a:ext uri="{FF2B5EF4-FFF2-40B4-BE49-F238E27FC236}">
                <a16:creationId xmlns:a16="http://schemas.microsoft.com/office/drawing/2014/main" id="{7B0176CF-D7BE-06F7-7A1B-C36EC7F92CB1}"/>
              </a:ext>
            </a:extLst>
          </p:cNvPr>
          <p:cNvSpPr/>
          <p:nvPr/>
        </p:nvSpPr>
        <p:spPr>
          <a:xfrm>
            <a:off x="633210" y="418563"/>
            <a:ext cx="3113251" cy="3113251"/>
          </a:xfrm>
          <a:prstGeom prst="ellipse">
            <a:avLst/>
          </a:prstGeom>
          <a:solidFill>
            <a:srgbClr val="ED7D3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0054C4-8B5C-AE81-8989-53D6AD1469EC}"/>
              </a:ext>
            </a:extLst>
          </p:cNvPr>
          <p:cNvSpPr txBox="1"/>
          <p:nvPr/>
        </p:nvSpPr>
        <p:spPr>
          <a:xfrm>
            <a:off x="1727915" y="1137633"/>
            <a:ext cx="91225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b="1">
                <a:solidFill>
                  <a:schemeClr val="bg1"/>
                </a:solidFill>
              </a:rPr>
              <a:t>1</a:t>
            </a:r>
          </a:p>
        </p:txBody>
      </p:sp>
      <p:pic>
        <p:nvPicPr>
          <p:cNvPr id="8" name="Picture 7" descr="fuel, petrol, gas, gasoline, diesel, petroleum, refuel, pump | Piqsels">
            <a:extLst>
              <a:ext uri="{FF2B5EF4-FFF2-40B4-BE49-F238E27FC236}">
                <a16:creationId xmlns:a16="http://schemas.microsoft.com/office/drawing/2014/main" id="{09B1E581-B833-5A91-590E-70106F06CA5E}"/>
              </a:ext>
            </a:extLst>
          </p:cNvPr>
          <p:cNvPicPr>
            <a:picLocks noChangeAspect="1"/>
          </p:cNvPicPr>
          <p:nvPr/>
        </p:nvPicPr>
        <p:blipFill>
          <a:blip r:embed="rId3"/>
          <a:stretch>
            <a:fillRect/>
          </a:stretch>
        </p:blipFill>
        <p:spPr>
          <a:xfrm>
            <a:off x="635224" y="3869967"/>
            <a:ext cx="3108369" cy="23377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530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p:nvPr/>
        </p:nvSpPr>
        <p:spPr>
          <a:xfrm>
            <a:off x="-1742" y="75171"/>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7"/>
          <p:cNvSpPr txBox="1">
            <a:spLocks noGrp="1"/>
          </p:cNvSpPr>
          <p:nvPr>
            <p:ph type="title"/>
          </p:nvPr>
        </p:nvSpPr>
        <p:spPr>
          <a:xfrm>
            <a:off x="710999" y="403538"/>
            <a:ext cx="10167757" cy="784538"/>
          </a:xfrm>
          <a:prstGeom prst="rect">
            <a:avLst/>
          </a:prstGeom>
          <a:noFill/>
          <a:ln>
            <a:noFill/>
          </a:ln>
        </p:spPr>
        <p:txBody>
          <a:bodyPr spcFirstLastPara="1" wrap="square" lIns="91425" tIns="45700" rIns="91425" bIns="45700" anchor="b" anchorCtr="0">
            <a:normAutofit fontScale="90000"/>
          </a:bodyPr>
          <a:lstStyle/>
          <a:p>
            <a:pPr>
              <a:buSzPts val="5400"/>
            </a:pPr>
            <a:r>
              <a:rPr lang="en-US" sz="4600" b="1"/>
              <a:t>Question 1 - </a:t>
            </a:r>
            <a:r>
              <a:rPr lang="en-US" sz="2200" b="1">
                <a:latin typeface="Arial"/>
                <a:cs typeface="Arial"/>
              </a:rPr>
              <a:t>Does the fuel type have an effect on CO</a:t>
            </a:r>
            <a:r>
              <a:rPr lang="en-US" sz="2200" b="1" baseline="-25000">
                <a:latin typeface="Arial"/>
                <a:cs typeface="Arial"/>
              </a:rPr>
              <a:t>2</a:t>
            </a:r>
            <a:r>
              <a:rPr lang="en-US" sz="2200" b="1">
                <a:latin typeface="Arial"/>
                <a:cs typeface="Arial"/>
              </a:rPr>
              <a:t> emissions?</a:t>
            </a:r>
            <a:endParaRPr sz="4600"/>
          </a:p>
        </p:txBody>
      </p:sp>
      <p:sp>
        <p:nvSpPr>
          <p:cNvPr id="127" name="Google Shape;127;p17"/>
          <p:cNvSpPr/>
          <p:nvPr/>
        </p:nvSpPr>
        <p:spPr>
          <a:xfrm>
            <a:off x="707219" y="1189442"/>
            <a:ext cx="4343400" cy="18288"/>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 name="Picture 18" descr="A graph of graph showing the cost of gas emissions&#10;&#10;Description automatically generated">
            <a:extLst>
              <a:ext uri="{FF2B5EF4-FFF2-40B4-BE49-F238E27FC236}">
                <a16:creationId xmlns:a16="http://schemas.microsoft.com/office/drawing/2014/main" id="{F8FEECE7-3A25-755E-D311-5315464FFFAD}"/>
              </a:ext>
            </a:extLst>
          </p:cNvPr>
          <p:cNvPicPr>
            <a:picLocks noChangeAspect="1"/>
          </p:cNvPicPr>
          <p:nvPr/>
        </p:nvPicPr>
        <p:blipFill>
          <a:blip r:embed="rId3"/>
          <a:stretch>
            <a:fillRect/>
          </a:stretch>
        </p:blipFill>
        <p:spPr>
          <a:xfrm>
            <a:off x="50645" y="1464370"/>
            <a:ext cx="12101443" cy="4648331"/>
          </a:xfrm>
          <a:prstGeom prst="rect">
            <a:avLst/>
          </a:prstGeom>
          <a:ln>
            <a:noFill/>
          </a:ln>
        </p:spPr>
      </p:pic>
    </p:spTree>
    <p:extLst>
      <p:ext uri="{BB962C8B-B14F-4D97-AF65-F5344CB8AC3E}">
        <p14:creationId xmlns:p14="http://schemas.microsoft.com/office/powerpoint/2010/main" val="198491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p:nvPr/>
        </p:nvSpPr>
        <p:spPr>
          <a:xfrm>
            <a:off x="-1742" y="75171"/>
            <a:ext cx="12189000" cy="6858000"/>
          </a:xfrm>
          <a:prstGeom prst="rect">
            <a:avLst/>
          </a:prstGeom>
          <a:solidFill>
            <a:schemeClr val="lt1"/>
          </a:solidFill>
          <a:ln>
            <a:noFill/>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7"/>
          <p:cNvSpPr txBox="1">
            <a:spLocks noGrp="1"/>
          </p:cNvSpPr>
          <p:nvPr>
            <p:ph type="title"/>
          </p:nvPr>
        </p:nvSpPr>
        <p:spPr>
          <a:xfrm>
            <a:off x="710999" y="403538"/>
            <a:ext cx="9674485" cy="784538"/>
          </a:xfrm>
          <a:prstGeom prst="rect">
            <a:avLst/>
          </a:prstGeom>
          <a:noFill/>
          <a:ln>
            <a:noFill/>
          </a:ln>
        </p:spPr>
        <p:txBody>
          <a:bodyPr spcFirstLastPara="1" wrap="square" lIns="91425" tIns="45700" rIns="91425" bIns="45700" anchor="b" anchorCtr="0">
            <a:normAutofit fontScale="90000"/>
          </a:bodyPr>
          <a:lstStyle/>
          <a:p>
            <a:pPr>
              <a:buSzPts val="5400"/>
            </a:pPr>
            <a:r>
              <a:rPr lang="en-US" sz="4600" b="1"/>
              <a:t>Question 1 - </a:t>
            </a:r>
            <a:r>
              <a:rPr lang="en-US" sz="2200" b="1">
                <a:latin typeface="Arial"/>
                <a:cs typeface="Arial"/>
              </a:rPr>
              <a:t>Does the fuel type have an effect on CO</a:t>
            </a:r>
            <a:r>
              <a:rPr lang="en-US" sz="2200" b="1" baseline="-25000">
                <a:latin typeface="Arial"/>
                <a:cs typeface="Arial"/>
              </a:rPr>
              <a:t>2</a:t>
            </a:r>
            <a:r>
              <a:rPr lang="en-US" sz="2200" b="1">
                <a:latin typeface="Arial"/>
                <a:cs typeface="Arial"/>
              </a:rPr>
              <a:t> emissions?</a:t>
            </a:r>
            <a:endParaRPr sz="4600"/>
          </a:p>
        </p:txBody>
      </p:sp>
      <p:sp>
        <p:nvSpPr>
          <p:cNvPr id="127" name="Google Shape;127;p17"/>
          <p:cNvSpPr/>
          <p:nvPr/>
        </p:nvSpPr>
        <p:spPr>
          <a:xfrm>
            <a:off x="707219" y="1189442"/>
            <a:ext cx="4343400" cy="18288"/>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Picture 1" descr="A graph of gas emissions&#10;&#10;Description automatically generated">
            <a:extLst>
              <a:ext uri="{FF2B5EF4-FFF2-40B4-BE49-F238E27FC236}">
                <a16:creationId xmlns:a16="http://schemas.microsoft.com/office/drawing/2014/main" id="{84676B1E-97AA-C91B-2832-075DEF80EDA0}"/>
              </a:ext>
            </a:extLst>
          </p:cNvPr>
          <p:cNvPicPr>
            <a:picLocks noChangeAspect="1"/>
          </p:cNvPicPr>
          <p:nvPr/>
        </p:nvPicPr>
        <p:blipFill>
          <a:blip r:embed="rId3"/>
          <a:stretch>
            <a:fillRect/>
          </a:stretch>
        </p:blipFill>
        <p:spPr>
          <a:xfrm>
            <a:off x="1198339" y="1328135"/>
            <a:ext cx="9795321" cy="5446689"/>
          </a:xfrm>
          <a:prstGeom prst="rect">
            <a:avLst/>
          </a:prstGeom>
          <a:ln>
            <a:noFill/>
          </a:ln>
        </p:spPr>
      </p:pic>
    </p:spTree>
    <p:extLst>
      <p:ext uri="{BB962C8B-B14F-4D97-AF65-F5344CB8AC3E}">
        <p14:creationId xmlns:p14="http://schemas.microsoft.com/office/powerpoint/2010/main" val="878817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p:nvPr/>
        </p:nvSpPr>
        <p:spPr>
          <a:xfrm>
            <a:off x="-1742" y="75171"/>
            <a:ext cx="12189000" cy="6858000"/>
          </a:xfrm>
          <a:prstGeom prst="rect">
            <a:avLst/>
          </a:prstGeom>
          <a:solidFill>
            <a:schemeClr val="lt1"/>
          </a:solidFill>
          <a:ln>
            <a:noFill/>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7"/>
          <p:cNvSpPr txBox="1">
            <a:spLocks noGrp="1"/>
          </p:cNvSpPr>
          <p:nvPr>
            <p:ph type="title"/>
          </p:nvPr>
        </p:nvSpPr>
        <p:spPr>
          <a:xfrm>
            <a:off x="710999" y="403538"/>
            <a:ext cx="9674485" cy="784538"/>
          </a:xfrm>
          <a:prstGeom prst="rect">
            <a:avLst/>
          </a:prstGeom>
          <a:noFill/>
          <a:ln>
            <a:noFill/>
          </a:ln>
        </p:spPr>
        <p:txBody>
          <a:bodyPr spcFirstLastPara="1" wrap="square" lIns="91425" tIns="45700" rIns="91425" bIns="45700" anchor="b" anchorCtr="0">
            <a:normAutofit fontScale="90000"/>
          </a:bodyPr>
          <a:lstStyle/>
          <a:p>
            <a:pPr>
              <a:buSzPts val="5400"/>
            </a:pPr>
            <a:r>
              <a:rPr lang="en-US" sz="4600" b="1"/>
              <a:t>Question 1 - </a:t>
            </a:r>
            <a:r>
              <a:rPr lang="en-US" sz="2200" b="1">
                <a:latin typeface="Arial"/>
                <a:cs typeface="Arial"/>
              </a:rPr>
              <a:t>Does the fuel type have an effect on CO</a:t>
            </a:r>
            <a:r>
              <a:rPr lang="en-US" sz="2200" b="1" baseline="-25000">
                <a:latin typeface="Arial"/>
                <a:cs typeface="Arial"/>
              </a:rPr>
              <a:t>2</a:t>
            </a:r>
            <a:r>
              <a:rPr lang="en-US" sz="2200" b="1">
                <a:latin typeface="Arial"/>
                <a:cs typeface="Arial"/>
              </a:rPr>
              <a:t> emissions?</a:t>
            </a:r>
            <a:endParaRPr sz="4600"/>
          </a:p>
        </p:txBody>
      </p:sp>
      <p:sp>
        <p:nvSpPr>
          <p:cNvPr id="127" name="Google Shape;127;p17"/>
          <p:cNvSpPr/>
          <p:nvPr/>
        </p:nvSpPr>
        <p:spPr>
          <a:xfrm>
            <a:off x="707219" y="1189442"/>
            <a:ext cx="4343400" cy="18288"/>
          </a:xfrm>
          <a:custGeom>
            <a:avLst/>
            <a:gdLst/>
            <a:ahLst/>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Picture 2" descr="A screenshot of a computer&#10;&#10;Description automatically generated">
            <a:extLst>
              <a:ext uri="{FF2B5EF4-FFF2-40B4-BE49-F238E27FC236}">
                <a16:creationId xmlns:a16="http://schemas.microsoft.com/office/drawing/2014/main" id="{1E71AC0E-F8CD-C4C4-E437-CB6D2EF5764B}"/>
              </a:ext>
            </a:extLst>
          </p:cNvPr>
          <p:cNvPicPr>
            <a:picLocks noChangeAspect="1"/>
          </p:cNvPicPr>
          <p:nvPr/>
        </p:nvPicPr>
        <p:blipFill>
          <a:blip r:embed="rId3"/>
          <a:stretch>
            <a:fillRect/>
          </a:stretch>
        </p:blipFill>
        <p:spPr>
          <a:xfrm>
            <a:off x="1" y="1288245"/>
            <a:ext cx="12191998" cy="5644523"/>
          </a:xfrm>
          <a:prstGeom prst="rect">
            <a:avLst/>
          </a:prstGeom>
        </p:spPr>
      </p:pic>
    </p:spTree>
    <p:extLst>
      <p:ext uri="{BB962C8B-B14F-4D97-AF65-F5344CB8AC3E}">
        <p14:creationId xmlns:p14="http://schemas.microsoft.com/office/powerpoint/2010/main" val="225375373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24</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Vehicle CO2 Emissions - EDA</vt:lpstr>
      <vt:lpstr>Introduction </vt:lpstr>
      <vt:lpstr>Approach</vt:lpstr>
      <vt:lpstr> Data cleaning</vt:lpstr>
      <vt:lpstr>Fields list</vt:lpstr>
      <vt:lpstr>Research question</vt:lpstr>
      <vt:lpstr>Question 1 - Does the fuel type have an effect on CO2 emissions?</vt:lpstr>
      <vt:lpstr>Question 1 - Does the fuel type have an effect on CO2 emissions?</vt:lpstr>
      <vt:lpstr>Question 1 - Does the fuel type have an effect on CO2 emissions?</vt:lpstr>
      <vt:lpstr>Research question</vt:lpstr>
      <vt:lpstr>Question 2</vt:lpstr>
      <vt:lpstr>Question 2</vt:lpstr>
      <vt:lpstr>Question 2</vt:lpstr>
      <vt:lpstr>Research question</vt:lpstr>
      <vt:lpstr>Descriptive </vt:lpstr>
      <vt:lpstr>Results and Interpretation </vt:lpstr>
      <vt:lpstr>PowerPoint Presentation</vt:lpstr>
      <vt:lpstr>PowerPoint Presentation</vt:lpstr>
      <vt:lpstr>PowerPoint Presentation</vt:lpstr>
      <vt:lpstr>Conclusion</vt:lpstr>
      <vt:lpstr>Recommendations </vt:lpstr>
      <vt:lpstr>Thank you !</vt:lpstr>
      <vt:lpstr>Q&amp;A    </vt:lpstr>
      <vt:lpstr>References/Work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Respiratory Deaths And Particulate Matter (PM) Pollution 2.5 In Texas</dc:title>
  <dc:creator>Lopez</dc:creator>
  <cp:revision>1</cp:revision>
  <dcterms:modified xsi:type="dcterms:W3CDTF">2024-06-11T01:33:13Z</dcterms:modified>
</cp:coreProperties>
</file>